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4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Ex5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Ex6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2"/>
  </p:notesMasterIdLst>
  <p:sldIdLst>
    <p:sldId id="295" r:id="rId3"/>
    <p:sldId id="299" r:id="rId4"/>
    <p:sldId id="300" r:id="rId5"/>
    <p:sldId id="298" r:id="rId6"/>
    <p:sldId id="301" r:id="rId7"/>
    <p:sldId id="290" r:id="rId8"/>
    <p:sldId id="264" r:id="rId9"/>
    <p:sldId id="265" r:id="rId10"/>
    <p:sldId id="266" r:id="rId11"/>
    <p:sldId id="267" r:id="rId12"/>
    <p:sldId id="291" r:id="rId13"/>
    <p:sldId id="269" r:id="rId14"/>
    <p:sldId id="270" r:id="rId15"/>
    <p:sldId id="271" r:id="rId16"/>
    <p:sldId id="272" r:id="rId17"/>
    <p:sldId id="273" r:id="rId18"/>
    <p:sldId id="274" r:id="rId19"/>
    <p:sldId id="293" r:id="rId20"/>
    <p:sldId id="305" r:id="rId21"/>
    <p:sldId id="307" r:id="rId22"/>
    <p:sldId id="308" r:id="rId23"/>
    <p:sldId id="282" r:id="rId24"/>
    <p:sldId id="288" r:id="rId25"/>
    <p:sldId id="284" r:id="rId26"/>
    <p:sldId id="285" r:id="rId27"/>
    <p:sldId id="316" r:id="rId28"/>
    <p:sldId id="311" r:id="rId29"/>
    <p:sldId id="315" r:id="rId30"/>
    <p:sldId id="287" r:id="rId31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  <p:embeddedFont>
      <p:font typeface="Oswald" panose="00000500000000000000" pitchFamily="2" charset="0"/>
      <p:regular r:id="rId41"/>
      <p:bold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392F3B-5D0D-A120-C4F7-5A7F9F5E932E}" name="Tati Izabele" initials="TI" userId="12aee73e17581a6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Worms" initials="TW" lastIdx="7" clrIdx="0">
    <p:extLst>
      <p:ext uri="{19B8F6BF-5375-455C-9EA6-DF929625EA0E}">
        <p15:presenceInfo xmlns:p15="http://schemas.microsoft.com/office/powerpoint/2012/main" userId="c94bbb1f5dc693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00"/>
    <a:srgbClr val="FF99CC"/>
    <a:srgbClr val="3399FF"/>
    <a:srgbClr val="FFFF99"/>
    <a:srgbClr val="00FFFF"/>
    <a:srgbClr val="99FF99"/>
    <a:srgbClr val="00CC00"/>
    <a:srgbClr val="99FF3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7522E5-34F7-47CD-8271-9D9586BA8CEF}">
  <a:tblStyle styleId="{B47522E5-34F7-47CD-8271-9D9586BA8C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4EEAFE3-69B1-4832-837E-938CCE329091}" styleName="Table_1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ED"/>
          </a:solidFill>
        </a:fill>
      </a:tcStyle>
    </a:wholeTbl>
    <a:band1H>
      <a:tcTxStyle/>
      <a:tcStyle>
        <a:tcBdr/>
        <a:fill>
          <a:solidFill>
            <a:srgbClr val="DBE3D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E3D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7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microsoft.com/office/2018/10/relationships/authors" Target="author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ago Worms" userId="c94bbb1f5dc693ea" providerId="LiveId" clId="{BC090E54-656D-4B5D-B467-8394EF46F8C4}"/>
    <pc:docChg chg="undo custSel addSld delSld modSld">
      <pc:chgData name="Thiago Worms" userId="c94bbb1f5dc693ea" providerId="LiveId" clId="{BC090E54-656D-4B5D-B467-8394EF46F8C4}" dt="2024-09-24T20:50:11.462" v="962" actId="20577"/>
      <pc:docMkLst>
        <pc:docMk/>
      </pc:docMkLst>
      <pc:sldChg chg="del">
        <pc:chgData name="Thiago Worms" userId="c94bbb1f5dc693ea" providerId="LiveId" clId="{BC090E54-656D-4B5D-B467-8394EF46F8C4}" dt="2024-09-24T11:26:13.784" v="913" actId="47"/>
        <pc:sldMkLst>
          <pc:docMk/>
          <pc:sldMk cId="0" sldId="258"/>
        </pc:sldMkLst>
      </pc:sldChg>
      <pc:sldChg chg="modSp mod">
        <pc:chgData name="Thiago Worms" userId="c94bbb1f5dc693ea" providerId="LiveId" clId="{BC090E54-656D-4B5D-B467-8394EF46F8C4}" dt="2024-09-24T20:49:10.047" v="953" actId="207"/>
        <pc:sldMkLst>
          <pc:docMk/>
          <pc:sldMk cId="0" sldId="272"/>
        </pc:sldMkLst>
        <pc:graphicFrameChg chg="modGraphic">
          <ac:chgData name="Thiago Worms" userId="c94bbb1f5dc693ea" providerId="LiveId" clId="{BC090E54-656D-4B5D-B467-8394EF46F8C4}" dt="2024-09-24T20:49:10.047" v="953" actId="207"/>
          <ac:graphicFrameMkLst>
            <pc:docMk/>
            <pc:sldMk cId="0" sldId="272"/>
            <ac:graphicFrameMk id="6" creationId="{00000000-0008-0000-0200-000008000000}"/>
          </ac:graphicFrameMkLst>
        </pc:graphicFrameChg>
      </pc:sldChg>
      <pc:sldChg chg="modSp">
        <pc:chgData name="Thiago Worms" userId="c94bbb1f5dc693ea" providerId="LiveId" clId="{BC090E54-656D-4B5D-B467-8394EF46F8C4}" dt="2024-09-23T18:58:25.972" v="5"/>
        <pc:sldMkLst>
          <pc:docMk/>
          <pc:sldMk cId="0" sldId="274"/>
        </pc:sldMkLst>
        <pc:graphicFrameChg chg="modGraphic">
          <ac:chgData name="Thiago Worms" userId="c94bbb1f5dc693ea" providerId="LiveId" clId="{BC090E54-656D-4B5D-B467-8394EF46F8C4}" dt="2024-09-23T18:58:25.972" v="5"/>
          <ac:graphicFrameMkLst>
            <pc:docMk/>
            <pc:sldMk cId="0" sldId="274"/>
            <ac:graphicFrameMk id="8" creationId="{00000000-0008-0000-0200-000009000000}"/>
          </ac:graphicFrameMkLst>
        </pc:graphicFrameChg>
      </pc:sldChg>
      <pc:sldChg chg="del">
        <pc:chgData name="Thiago Worms" userId="c94bbb1f5dc693ea" providerId="LiveId" clId="{BC090E54-656D-4B5D-B467-8394EF46F8C4}" dt="2024-09-24T20:49:32.662" v="954" actId="47"/>
        <pc:sldMkLst>
          <pc:docMk/>
          <pc:sldMk cId="0" sldId="280"/>
        </pc:sldMkLst>
      </pc:sldChg>
      <pc:sldChg chg="modSp mod">
        <pc:chgData name="Thiago Worms" userId="c94bbb1f5dc693ea" providerId="LiveId" clId="{BC090E54-656D-4B5D-B467-8394EF46F8C4}" dt="2024-09-24T13:26:17.699" v="942" actId="20577"/>
        <pc:sldMkLst>
          <pc:docMk/>
          <pc:sldMk cId="0" sldId="285"/>
        </pc:sldMkLst>
        <pc:spChg chg="mod">
          <ac:chgData name="Thiago Worms" userId="c94bbb1f5dc693ea" providerId="LiveId" clId="{BC090E54-656D-4B5D-B467-8394EF46F8C4}" dt="2024-09-24T13:26:17.699" v="942" actId="20577"/>
          <ac:spMkLst>
            <pc:docMk/>
            <pc:sldMk cId="0" sldId="285"/>
            <ac:spMk id="302" creationId="{00000000-0000-0000-0000-000000000000}"/>
          </ac:spMkLst>
        </pc:spChg>
      </pc:sldChg>
      <pc:sldChg chg="modSp mod">
        <pc:chgData name="Thiago Worms" userId="c94bbb1f5dc693ea" providerId="LiveId" clId="{BC090E54-656D-4B5D-B467-8394EF46F8C4}" dt="2024-09-24T13:26:57.015" v="946" actId="1076"/>
        <pc:sldMkLst>
          <pc:docMk/>
          <pc:sldMk cId="0" sldId="286"/>
        </pc:sldMkLst>
        <pc:spChg chg="mod">
          <ac:chgData name="Thiago Worms" userId="c94bbb1f5dc693ea" providerId="LiveId" clId="{BC090E54-656D-4B5D-B467-8394EF46F8C4}" dt="2024-09-24T13:26:57.015" v="946" actId="1076"/>
          <ac:spMkLst>
            <pc:docMk/>
            <pc:sldMk cId="0" sldId="286"/>
            <ac:spMk id="309" creationId="{00000000-0000-0000-0000-000000000000}"/>
          </ac:spMkLst>
        </pc:spChg>
      </pc:sldChg>
      <pc:sldChg chg="modSp mod">
        <pc:chgData name="Thiago Worms" userId="c94bbb1f5dc693ea" providerId="LiveId" clId="{BC090E54-656D-4B5D-B467-8394EF46F8C4}" dt="2024-09-24T11:36:56.742" v="920" actId="20577"/>
        <pc:sldMkLst>
          <pc:docMk/>
          <pc:sldMk cId="736407943" sldId="288"/>
        </pc:sldMkLst>
        <pc:spChg chg="mod">
          <ac:chgData name="Thiago Worms" userId="c94bbb1f5dc693ea" providerId="LiveId" clId="{BC090E54-656D-4B5D-B467-8394EF46F8C4}" dt="2024-09-24T11:36:56.742" v="920" actId="20577"/>
          <ac:spMkLst>
            <pc:docMk/>
            <pc:sldMk cId="736407943" sldId="288"/>
            <ac:spMk id="289" creationId="{00000000-0000-0000-0000-000000000000}"/>
          </ac:spMkLst>
        </pc:spChg>
      </pc:sldChg>
      <pc:sldChg chg="modSp mod">
        <pc:chgData name="Thiago Worms" userId="c94bbb1f5dc693ea" providerId="LiveId" clId="{BC090E54-656D-4B5D-B467-8394EF46F8C4}" dt="2024-09-24T13:26:37.105" v="943" actId="1076"/>
        <pc:sldMkLst>
          <pc:docMk/>
          <pc:sldMk cId="3239462625" sldId="289"/>
        </pc:sldMkLst>
        <pc:spChg chg="mod">
          <ac:chgData name="Thiago Worms" userId="c94bbb1f5dc693ea" providerId="LiveId" clId="{BC090E54-656D-4B5D-B467-8394EF46F8C4}" dt="2024-09-24T13:26:37.105" v="943" actId="1076"/>
          <ac:spMkLst>
            <pc:docMk/>
            <pc:sldMk cId="3239462625" sldId="289"/>
            <ac:spMk id="309" creationId="{00000000-0000-0000-0000-000000000000}"/>
          </ac:spMkLst>
        </pc:spChg>
      </pc:sldChg>
      <pc:sldChg chg="delSp modSp mod">
        <pc:chgData name="Thiago Worms" userId="c94bbb1f5dc693ea" providerId="LiveId" clId="{BC090E54-656D-4B5D-B467-8394EF46F8C4}" dt="2024-09-23T19:18:15.873" v="95" actId="478"/>
        <pc:sldMkLst>
          <pc:docMk/>
          <pc:sldMk cId="18134188" sldId="290"/>
        </pc:sldMkLst>
        <pc:spChg chg="del">
          <ac:chgData name="Thiago Worms" userId="c94bbb1f5dc693ea" providerId="LiveId" clId="{BC090E54-656D-4B5D-B467-8394EF46F8C4}" dt="2024-09-23T19:18:15.873" v="95" actId="478"/>
          <ac:spMkLst>
            <pc:docMk/>
            <pc:sldMk cId="18134188" sldId="290"/>
            <ac:spMk id="8" creationId="{D33B05E8-9A50-4901-8B66-D564E5B7348F}"/>
          </ac:spMkLst>
        </pc:spChg>
        <pc:graphicFrameChg chg="mod">
          <ac:chgData name="Thiago Worms" userId="c94bbb1f5dc693ea" providerId="LiveId" clId="{BC090E54-656D-4B5D-B467-8394EF46F8C4}" dt="2024-09-23T19:00:54.980" v="18" actId="207"/>
          <ac:graphicFrameMkLst>
            <pc:docMk/>
            <pc:sldMk cId="18134188" sldId="290"/>
            <ac:graphicFrameMk id="9" creationId="{00000000-0008-0000-0000-000003000000}"/>
          </ac:graphicFrameMkLst>
        </pc:graphicFrameChg>
      </pc:sldChg>
      <pc:sldChg chg="addSp modSp mod">
        <pc:chgData name="Thiago Worms" userId="c94bbb1f5dc693ea" providerId="LiveId" clId="{BC090E54-656D-4B5D-B467-8394EF46F8C4}" dt="2024-09-23T19:16:20.041" v="94" actId="14100"/>
        <pc:sldMkLst>
          <pc:docMk/>
          <pc:sldMk cId="1003592608" sldId="291"/>
        </pc:sldMkLst>
        <pc:spChg chg="mod">
          <ac:chgData name="Thiago Worms" userId="c94bbb1f5dc693ea" providerId="LiveId" clId="{BC090E54-656D-4B5D-B467-8394EF46F8C4}" dt="2024-09-23T19:16:20.041" v="94" actId="14100"/>
          <ac:spMkLst>
            <pc:docMk/>
            <pc:sldMk cId="1003592608" sldId="291"/>
            <ac:spMk id="8" creationId="{48059733-2B28-4C45-A035-12534263191C}"/>
          </ac:spMkLst>
        </pc:spChg>
        <pc:spChg chg="add mod ord">
          <ac:chgData name="Thiago Worms" userId="c94bbb1f5dc693ea" providerId="LiveId" clId="{BC090E54-656D-4B5D-B467-8394EF46F8C4}" dt="2024-09-23T19:13:59.766" v="82" actId="1076"/>
          <ac:spMkLst>
            <pc:docMk/>
            <pc:sldMk cId="1003592608" sldId="291"/>
            <ac:spMk id="10" creationId="{33E0C80E-4DBA-44D7-962C-0BF946625BDA}"/>
          </ac:spMkLst>
        </pc:spChg>
        <pc:graphicFrameChg chg="mod">
          <ac:chgData name="Thiago Worms" userId="c94bbb1f5dc693ea" providerId="LiveId" clId="{BC090E54-656D-4B5D-B467-8394EF46F8C4}" dt="2024-09-23T19:16:17.327" v="93" actId="14100"/>
          <ac:graphicFrameMkLst>
            <pc:docMk/>
            <pc:sldMk cId="1003592608" sldId="291"/>
            <ac:graphicFrameMk id="9" creationId="{00000000-0008-0000-0200-000006000000}"/>
          </ac:graphicFrameMkLst>
        </pc:graphicFrameChg>
      </pc:sldChg>
      <pc:sldChg chg="addSp modSp mod addCm delCm">
        <pc:chgData name="Thiago Worms" userId="c94bbb1f5dc693ea" providerId="LiveId" clId="{BC090E54-656D-4B5D-B467-8394EF46F8C4}" dt="2024-09-24T11:26:54.775" v="914" actId="1592"/>
        <pc:sldMkLst>
          <pc:docMk/>
          <pc:sldMk cId="2561860743" sldId="293"/>
        </pc:sldMkLst>
        <pc:spChg chg="add mod">
          <ac:chgData name="Thiago Worms" userId="c94bbb1f5dc693ea" providerId="LiveId" clId="{BC090E54-656D-4B5D-B467-8394EF46F8C4}" dt="2024-09-23T19:10:48.672" v="59" actId="1076"/>
          <ac:spMkLst>
            <pc:docMk/>
            <pc:sldMk cId="2561860743" sldId="293"/>
            <ac:spMk id="2" creationId="{7B0D6EF9-FAA8-4080-9478-22D0A5D3C532}"/>
          </ac:spMkLst>
        </pc:spChg>
        <pc:graphicFrameChg chg="mod">
          <ac:chgData name="Thiago Worms" userId="c94bbb1f5dc693ea" providerId="LiveId" clId="{BC090E54-656D-4B5D-B467-8394EF46F8C4}" dt="2024-09-23T19:00:14.152" v="17"/>
          <ac:graphicFrameMkLst>
            <pc:docMk/>
            <pc:sldMk cId="2561860743" sldId="293"/>
            <ac:graphicFrameMk id="7" creationId="{00000000-0008-0000-0300-00000A000000}"/>
          </ac:graphicFrameMkLst>
        </pc:graphicFrameChg>
      </pc:sldChg>
      <pc:sldChg chg="modSp mod">
        <pc:chgData name="Thiago Worms" userId="c94bbb1f5dc693ea" providerId="LiveId" clId="{BC090E54-656D-4B5D-B467-8394EF46F8C4}" dt="2024-09-24T13:24:20.963" v="934" actId="1076"/>
        <pc:sldMkLst>
          <pc:docMk/>
          <pc:sldMk cId="1492196435" sldId="296"/>
        </pc:sldMkLst>
        <pc:graphicFrameChg chg="mod modGraphic">
          <ac:chgData name="Thiago Worms" userId="c94bbb1f5dc693ea" providerId="LiveId" clId="{BC090E54-656D-4B5D-B467-8394EF46F8C4}" dt="2024-09-24T13:24:20.963" v="934" actId="1076"/>
          <ac:graphicFrameMkLst>
            <pc:docMk/>
            <pc:sldMk cId="1492196435" sldId="296"/>
            <ac:graphicFrameMk id="2" creationId="{4D078DA8-DB6D-4810-B696-395998092252}"/>
          </ac:graphicFrameMkLst>
        </pc:graphicFrameChg>
      </pc:sldChg>
      <pc:sldChg chg="modSp">
        <pc:chgData name="Thiago Worms" userId="c94bbb1f5dc693ea" providerId="LiveId" clId="{BC090E54-656D-4B5D-B467-8394EF46F8C4}" dt="2024-09-24T13:25:13.423" v="936" actId="20577"/>
        <pc:sldMkLst>
          <pc:docMk/>
          <pc:sldMk cId="542075197" sldId="297"/>
        </pc:sldMkLst>
        <pc:graphicFrameChg chg="mod">
          <ac:chgData name="Thiago Worms" userId="c94bbb1f5dc693ea" providerId="LiveId" clId="{BC090E54-656D-4B5D-B467-8394EF46F8C4}" dt="2024-09-24T13:25:13.423" v="936" actId="20577"/>
          <ac:graphicFrameMkLst>
            <pc:docMk/>
            <pc:sldMk cId="542075197" sldId="297"/>
            <ac:graphicFrameMk id="3" creationId="{F3B54D9C-AF1B-4FF5-A96F-686E51B66514}"/>
          </ac:graphicFrameMkLst>
        </pc:graphicFrameChg>
      </pc:sldChg>
      <pc:sldChg chg="modSp mod">
        <pc:chgData name="Thiago Worms" userId="c94bbb1f5dc693ea" providerId="LiveId" clId="{BC090E54-656D-4B5D-B467-8394EF46F8C4}" dt="2024-09-24T20:46:08.734" v="949" actId="207"/>
        <pc:sldMkLst>
          <pc:docMk/>
          <pc:sldMk cId="936324475" sldId="300"/>
        </pc:sldMkLst>
        <pc:graphicFrameChg chg="modGraphic">
          <ac:chgData name="Thiago Worms" userId="c94bbb1f5dc693ea" providerId="LiveId" clId="{BC090E54-656D-4B5D-B467-8394EF46F8C4}" dt="2024-09-24T20:46:08.734" v="949" actId="207"/>
          <ac:graphicFrameMkLst>
            <pc:docMk/>
            <pc:sldMk cId="936324475" sldId="300"/>
            <ac:graphicFrameMk id="2" creationId="{5C5AB70C-4DB2-4A75-BEEE-CFAFB543CEBB}"/>
          </ac:graphicFrameMkLst>
        </pc:graphicFrameChg>
      </pc:sldChg>
      <pc:sldChg chg="modSp mod">
        <pc:chgData name="Thiago Worms" userId="c94bbb1f5dc693ea" providerId="LiveId" clId="{BC090E54-656D-4B5D-B467-8394EF46F8C4}" dt="2024-09-23T19:18:25.188" v="96" actId="1076"/>
        <pc:sldMkLst>
          <pc:docMk/>
          <pc:sldMk cId="1252800788" sldId="301"/>
        </pc:sldMkLst>
        <pc:graphicFrameChg chg="mod">
          <ac:chgData name="Thiago Worms" userId="c94bbb1f5dc693ea" providerId="LiveId" clId="{BC090E54-656D-4B5D-B467-8394EF46F8C4}" dt="2024-09-23T19:18:25.188" v="96" actId="1076"/>
          <ac:graphicFrameMkLst>
            <pc:docMk/>
            <pc:sldMk cId="1252800788" sldId="301"/>
            <ac:graphicFrameMk id="2" creationId="{000976FF-65D6-48A5-ADFD-7F5C9AD8C787}"/>
          </ac:graphicFrameMkLst>
        </pc:graphicFrameChg>
      </pc:sldChg>
      <pc:sldChg chg="addSp delSp modSp add mod">
        <pc:chgData name="Thiago Worms" userId="c94bbb1f5dc693ea" providerId="LiveId" clId="{BC090E54-656D-4B5D-B467-8394EF46F8C4}" dt="2024-09-24T20:50:11.462" v="962" actId="20577"/>
        <pc:sldMkLst>
          <pc:docMk/>
          <pc:sldMk cId="1641682879" sldId="302"/>
        </pc:sldMkLst>
        <pc:spChg chg="mod">
          <ac:chgData name="Thiago Worms" userId="c94bbb1f5dc693ea" providerId="LiveId" clId="{BC090E54-656D-4B5D-B467-8394EF46F8C4}" dt="2024-09-24T11:28:22.173" v="915" actId="27803"/>
          <ac:spMkLst>
            <pc:docMk/>
            <pc:sldMk cId="1641682879" sldId="302"/>
            <ac:spMk id="5" creationId="{33F8ED6A-7D09-4C87-A519-32DC5F0C413D}"/>
          </ac:spMkLst>
        </pc:spChg>
        <pc:spChg chg="mod">
          <ac:chgData name="Thiago Worms" userId="c94bbb1f5dc693ea" providerId="LiveId" clId="{BC090E54-656D-4B5D-B467-8394EF46F8C4}" dt="2024-09-24T11:28:22.173" v="915" actId="27803"/>
          <ac:spMkLst>
            <pc:docMk/>
            <pc:sldMk cId="1641682879" sldId="302"/>
            <ac:spMk id="6" creationId="{B3E2B828-01E3-4A26-8100-5C30639BC37C}"/>
          </ac:spMkLst>
        </pc:spChg>
        <pc:spChg chg="mod">
          <ac:chgData name="Thiago Worms" userId="c94bbb1f5dc693ea" providerId="LiveId" clId="{BC090E54-656D-4B5D-B467-8394EF46F8C4}" dt="2024-09-24T11:28:22.173" v="915" actId="27803"/>
          <ac:spMkLst>
            <pc:docMk/>
            <pc:sldMk cId="1641682879" sldId="302"/>
            <ac:spMk id="7" creationId="{306C3D38-EE2B-4929-8209-0CBBAFD02174}"/>
          </ac:spMkLst>
        </pc:spChg>
        <pc:spChg chg="mod">
          <ac:chgData name="Thiago Worms" userId="c94bbb1f5dc693ea" providerId="LiveId" clId="{BC090E54-656D-4B5D-B467-8394EF46F8C4}" dt="2024-09-24T11:28:22.173" v="915" actId="27803"/>
          <ac:spMkLst>
            <pc:docMk/>
            <pc:sldMk cId="1641682879" sldId="302"/>
            <ac:spMk id="8" creationId="{F0DAF669-6480-4D54-82A7-9B7650775288}"/>
          </ac:spMkLst>
        </pc:spChg>
        <pc:spChg chg="mod">
          <ac:chgData name="Thiago Worms" userId="c94bbb1f5dc693ea" providerId="LiveId" clId="{BC090E54-656D-4B5D-B467-8394EF46F8C4}" dt="2024-09-24T11:28:22.173" v="915" actId="27803"/>
          <ac:spMkLst>
            <pc:docMk/>
            <pc:sldMk cId="1641682879" sldId="302"/>
            <ac:spMk id="9" creationId="{668D95F8-1261-424D-B43E-2C32C6EAA55F}"/>
          </ac:spMkLst>
        </pc:spChg>
        <pc:spChg chg="mod">
          <ac:chgData name="Thiago Worms" userId="c94bbb1f5dc693ea" providerId="LiveId" clId="{BC090E54-656D-4B5D-B467-8394EF46F8C4}" dt="2024-09-24T11:28:22.173" v="915" actId="27803"/>
          <ac:spMkLst>
            <pc:docMk/>
            <pc:sldMk cId="1641682879" sldId="302"/>
            <ac:spMk id="10" creationId="{49F77804-5DA0-455F-8730-9344B126074E}"/>
          </ac:spMkLst>
        </pc:spChg>
        <pc:spChg chg="mod">
          <ac:chgData name="Thiago Worms" userId="c94bbb1f5dc693ea" providerId="LiveId" clId="{BC090E54-656D-4B5D-B467-8394EF46F8C4}" dt="2024-09-24T11:28:22.173" v="915" actId="27803"/>
          <ac:spMkLst>
            <pc:docMk/>
            <pc:sldMk cId="1641682879" sldId="302"/>
            <ac:spMk id="11" creationId="{2DFE5E89-6702-4374-9DA1-B135443D1D90}"/>
          </ac:spMkLst>
        </pc:spChg>
        <pc:spChg chg="mod">
          <ac:chgData name="Thiago Worms" userId="c94bbb1f5dc693ea" providerId="LiveId" clId="{BC090E54-656D-4B5D-B467-8394EF46F8C4}" dt="2024-09-24T11:28:22.173" v="915" actId="27803"/>
          <ac:spMkLst>
            <pc:docMk/>
            <pc:sldMk cId="1641682879" sldId="302"/>
            <ac:spMk id="12" creationId="{1A65CA7D-1E74-4710-BBBA-07FBD0239CFE}"/>
          </ac:spMkLst>
        </pc:spChg>
        <pc:spChg chg="mod">
          <ac:chgData name="Thiago Worms" userId="c94bbb1f5dc693ea" providerId="LiveId" clId="{BC090E54-656D-4B5D-B467-8394EF46F8C4}" dt="2024-09-24T11:29:23.286" v="917" actId="1076"/>
          <ac:spMkLst>
            <pc:docMk/>
            <pc:sldMk cId="1641682879" sldId="302"/>
            <ac:spMk id="13" creationId="{F5BCB525-8AB4-45F6-82AB-320FB35262A0}"/>
          </ac:spMkLst>
        </pc:spChg>
        <pc:spChg chg="mod">
          <ac:chgData name="Thiago Worms" userId="c94bbb1f5dc693ea" providerId="LiveId" clId="{BC090E54-656D-4B5D-B467-8394EF46F8C4}" dt="2024-09-23T19:23:58.704" v="118" actId="21"/>
          <ac:spMkLst>
            <pc:docMk/>
            <pc:sldMk cId="1641682879" sldId="302"/>
            <ac:spMk id="259" creationId="{00000000-0000-0000-0000-000000000000}"/>
          </ac:spMkLst>
        </pc:spChg>
        <pc:spChg chg="mod">
          <ac:chgData name="Thiago Worms" userId="c94bbb1f5dc693ea" providerId="LiveId" clId="{BC090E54-656D-4B5D-B467-8394EF46F8C4}" dt="2024-09-23T19:24:12.216" v="123" actId="21"/>
          <ac:spMkLst>
            <pc:docMk/>
            <pc:sldMk cId="1641682879" sldId="302"/>
            <ac:spMk id="262" creationId="{00000000-0000-0000-0000-000000000000}"/>
          </ac:spMkLst>
        </pc:spChg>
        <pc:spChg chg="mod">
          <ac:chgData name="Thiago Worms" userId="c94bbb1f5dc693ea" providerId="LiveId" clId="{BC090E54-656D-4B5D-B467-8394EF46F8C4}" dt="2024-09-23T19:24:22.935" v="125" actId="21"/>
          <ac:spMkLst>
            <pc:docMk/>
            <pc:sldMk cId="1641682879" sldId="302"/>
            <ac:spMk id="265" creationId="{00000000-0000-0000-0000-000000000000}"/>
          </ac:spMkLst>
        </pc:spChg>
        <pc:grpChg chg="mod">
          <ac:chgData name="Thiago Worms" userId="c94bbb1f5dc693ea" providerId="LiveId" clId="{BC090E54-656D-4B5D-B467-8394EF46F8C4}" dt="2024-09-24T11:28:22.173" v="915" actId="27803"/>
          <ac:grpSpMkLst>
            <pc:docMk/>
            <pc:sldMk cId="1641682879" sldId="302"/>
            <ac:grpSpMk id="4" creationId="{60DA8A43-CC6B-49C1-B0C1-6CFDFADC33C1}"/>
          </ac:grpSpMkLst>
        </pc:grpChg>
        <pc:grpChg chg="del mod">
          <ac:chgData name="Thiago Worms" userId="c94bbb1f5dc693ea" providerId="LiveId" clId="{BC090E54-656D-4B5D-B467-8394EF46F8C4}" dt="2024-09-23T19:24:28.607" v="127" actId="478"/>
          <ac:grpSpMkLst>
            <pc:docMk/>
            <pc:sldMk cId="1641682879" sldId="302"/>
            <ac:grpSpMk id="257" creationId="{00000000-0000-0000-0000-000000000000}"/>
          </ac:grpSpMkLst>
        </pc:grpChg>
        <pc:graphicFrameChg chg="add mod modGraphic">
          <ac:chgData name="Thiago Worms" userId="c94bbb1f5dc693ea" providerId="LiveId" clId="{BC090E54-656D-4B5D-B467-8394EF46F8C4}" dt="2024-09-24T20:50:11.462" v="962" actId="20577"/>
          <ac:graphicFrameMkLst>
            <pc:docMk/>
            <pc:sldMk cId="1641682879" sldId="302"/>
            <ac:graphicFrameMk id="2" creationId="{38C0EA17-D9A3-47E3-8F9B-D54AF4A74474}"/>
          </ac:graphicFrameMkLst>
        </pc:graphicFrameChg>
        <pc:picChg chg="del mod">
          <ac:chgData name="Thiago Worms" userId="c94bbb1f5dc693ea" providerId="LiveId" clId="{BC090E54-656D-4B5D-B467-8394EF46F8C4}" dt="2024-09-23T19:23:40.234" v="114" actId="478"/>
          <ac:picMkLst>
            <pc:docMk/>
            <pc:sldMk cId="1641682879" sldId="302"/>
            <ac:picMk id="5" creationId="{E70293AC-24AA-4ABC-8F7A-3716E98BF632}"/>
          </ac:picMkLst>
        </pc:picChg>
        <pc:picChg chg="add del mod">
          <ac:chgData name="Thiago Worms" userId="c94bbb1f5dc693ea" providerId="LiveId" clId="{BC090E54-656D-4B5D-B467-8394EF46F8C4}" dt="2024-09-23T19:56:16.906" v="386" actId="478"/>
          <ac:picMkLst>
            <pc:docMk/>
            <pc:sldMk cId="1641682879" sldId="302"/>
            <ac:picMk id="6" creationId="{6BB3F52B-B802-476D-8ABF-A600289E8889}"/>
          </ac:picMkLst>
        </pc:picChg>
        <pc:picChg chg="del mod">
          <ac:chgData name="Thiago Worms" userId="c94bbb1f5dc693ea" providerId="LiveId" clId="{BC090E54-656D-4B5D-B467-8394EF46F8C4}" dt="2024-09-23T19:23:41.064" v="115" actId="478"/>
          <ac:picMkLst>
            <pc:docMk/>
            <pc:sldMk cId="1641682879" sldId="302"/>
            <ac:picMk id="7" creationId="{74CBE1D8-4044-4471-9E30-A27139FE6538}"/>
          </ac:picMkLst>
        </pc:picChg>
        <pc:picChg chg="del mod">
          <ac:chgData name="Thiago Worms" userId="c94bbb1f5dc693ea" providerId="LiveId" clId="{BC090E54-656D-4B5D-B467-8394EF46F8C4}" dt="2024-09-23T19:23:41.989" v="116" actId="478"/>
          <ac:picMkLst>
            <pc:docMk/>
            <pc:sldMk cId="1641682879" sldId="302"/>
            <ac:picMk id="9" creationId="{12E63DB8-63A6-459F-A168-0B16C5B39587}"/>
          </ac:picMkLst>
        </pc:picChg>
        <pc:picChg chg="add del mod">
          <ac:chgData name="Thiago Worms" userId="c94bbb1f5dc693ea" providerId="LiveId" clId="{BC090E54-656D-4B5D-B467-8394EF46F8C4}" dt="2024-09-23T19:56:18.663" v="387" actId="478"/>
          <ac:picMkLst>
            <pc:docMk/>
            <pc:sldMk cId="1641682879" sldId="302"/>
            <ac:picMk id="10" creationId="{F68B7225-01E8-4E20-8547-E80D82B08878}"/>
          </ac:picMkLst>
        </pc:picChg>
        <pc:picChg chg="add del mod">
          <ac:chgData name="Thiago Worms" userId="c94bbb1f5dc693ea" providerId="LiveId" clId="{BC090E54-656D-4B5D-B467-8394EF46F8C4}" dt="2024-09-23T19:56:19.510" v="388" actId="478"/>
          <ac:picMkLst>
            <pc:docMk/>
            <pc:sldMk cId="1641682879" sldId="302"/>
            <ac:picMk id="12" creationId="{BDEA2700-34A8-42D6-96E1-2C7BEA05C9C9}"/>
          </ac:picMkLst>
        </pc:picChg>
        <pc:picChg chg="add mod">
          <ac:chgData name="Thiago Worms" userId="c94bbb1f5dc693ea" providerId="LiveId" clId="{BC090E54-656D-4B5D-B467-8394EF46F8C4}" dt="2024-09-23T20:05:21.672" v="497" actId="207"/>
          <ac:picMkLst>
            <pc:docMk/>
            <pc:sldMk cId="1641682879" sldId="302"/>
            <ac:picMk id="14" creationId="{F49CDC65-EAEE-4E63-A3E2-F221DD1294C0}"/>
          </ac:picMkLst>
        </pc:picChg>
        <pc:picChg chg="add del mod">
          <ac:chgData name="Thiago Worms" userId="c94bbb1f5dc693ea" providerId="LiveId" clId="{BC090E54-656D-4B5D-B467-8394EF46F8C4}" dt="2024-09-24T11:28:22.173" v="915" actId="27803"/>
          <ac:picMkLst>
            <pc:docMk/>
            <pc:sldMk cId="1641682879" sldId="302"/>
            <ac:picMk id="16" creationId="{60DA8A43-CC6B-49C1-B0C1-6CFDFADC33C1}"/>
          </ac:picMkLst>
        </pc:picChg>
        <pc:picChg chg="add mod">
          <ac:chgData name="Thiago Worms" userId="c94bbb1f5dc693ea" providerId="LiveId" clId="{BC090E54-656D-4B5D-B467-8394EF46F8C4}" dt="2024-09-23T20:06:38.706" v="509" actId="14100"/>
          <ac:picMkLst>
            <pc:docMk/>
            <pc:sldMk cId="1641682879" sldId="302"/>
            <ac:picMk id="18" creationId="{10FE7FF3-D1A9-424B-AE6F-4A4CA6F031BE}"/>
          </ac:picMkLst>
        </pc:picChg>
      </pc:sldChg>
      <pc:sldChg chg="addSp delSp modSp add del mod">
        <pc:chgData name="Thiago Worms" userId="c94bbb1f5dc693ea" providerId="LiveId" clId="{BC090E54-656D-4B5D-B467-8394EF46F8C4}" dt="2024-09-24T13:27:02.109" v="947" actId="47"/>
        <pc:sldMkLst>
          <pc:docMk/>
          <pc:sldMk cId="1200079165" sldId="303"/>
        </pc:sldMkLst>
        <pc:spChg chg="mod">
          <ac:chgData name="Thiago Worms" userId="c94bbb1f5dc693ea" providerId="LiveId" clId="{BC090E54-656D-4B5D-B467-8394EF46F8C4}" dt="2024-09-24T13:26:51.925" v="945" actId="1076"/>
          <ac:spMkLst>
            <pc:docMk/>
            <pc:sldMk cId="1200079165" sldId="303"/>
            <ac:spMk id="309" creationId="{00000000-0000-0000-0000-000000000000}"/>
          </ac:spMkLst>
        </pc:spChg>
        <pc:graphicFrameChg chg="add del mod modGraphic">
          <ac:chgData name="Thiago Worms" userId="c94bbb1f5dc693ea" providerId="LiveId" clId="{BC090E54-656D-4B5D-B467-8394EF46F8C4}" dt="2024-09-24T11:19:13.033" v="884" actId="478"/>
          <ac:graphicFrameMkLst>
            <pc:docMk/>
            <pc:sldMk cId="1200079165" sldId="303"/>
            <ac:graphicFrameMk id="2" creationId="{1824E493-5C7E-4668-AC0F-94F89D55F4E8}"/>
          </ac:graphicFrameMkLst>
        </pc:graphicFrameChg>
      </pc:sldChg>
      <pc:sldChg chg="modSp add del mod">
        <pc:chgData name="Thiago Worms" userId="c94bbb1f5dc693ea" providerId="LiveId" clId="{BC090E54-656D-4B5D-B467-8394EF46F8C4}" dt="2024-09-24T13:27:05.078" v="948" actId="47"/>
        <pc:sldMkLst>
          <pc:docMk/>
          <pc:sldMk cId="2259524250" sldId="304"/>
        </pc:sldMkLst>
        <pc:spChg chg="mod">
          <ac:chgData name="Thiago Worms" userId="c94bbb1f5dc693ea" providerId="LiveId" clId="{BC090E54-656D-4B5D-B467-8394EF46F8C4}" dt="2024-09-24T13:26:45.913" v="944" actId="1076"/>
          <ac:spMkLst>
            <pc:docMk/>
            <pc:sldMk cId="2259524250" sldId="304"/>
            <ac:spMk id="30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abinete\Downloads\AUDI&#202;NCIA%20P&#218;BLICA\QUADRIMESTRES\2&#176;%20QUAD2025\Planilha%20Modelo%202&#176;%20Quad%202025%20(1)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inete\Downloads\AUDI&#202;NCIA%20P&#218;BLICA\QUADRIMESTRES\2&#176;%20QUAD2025\Planilha%20Modelo%202&#176;%20Quad%202025%20(1)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abinete\Downloads\AUDI&#202;NCIA%20P&#218;BLICA\QUADRIMESTRES\2&#176;%20QUAD2025\Planilha%20Modelo%202&#176;%20Quad%202025%20(1)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nete\Downloads\AUDI&#202;NCIA%20P&#218;BLICA\QUADRIMESTRES\2&#176;%20QUAD2025\Planilha%20Modelo%202&#176;%20Quad%202025%20(1)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nete\Downloads\AUDI&#202;NCIA%20P&#218;BLICA\QUADRIMESTRES\2&#176;%20QUAD2025\Planilha%20Modelo%202&#176;%20Quad%202025%20(1)%20(1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inete\Downloads\AUDI&#202;NCIA%20P&#218;BLICA\QUADRIMESTRES\2&#176;%20QUAD2025\Planilha%20Modelo%202&#176;%20Quad%202025%20(1)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Gabinete\Downloads\AUDI&#202;NCIA%20P&#218;BLICA\QUADRIMESTRES\2&#176;%20QUAD2025\Planilha%20Modelo%202&#176;%20Quad%202025%20(1)%20(1).xlsx" TargetMode="External"/></Relationships>
</file>

<file path=ppt/charts/_rels/chartEx3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Gabinete\Downloads\AUDI&#202;NCIA%20P&#218;BLICA\QUADRIMESTRES\2&#176;%20QUAD2025\Planilha%20Modelo%202&#176;%20Quad%202025%20(1)%20(1)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Gabinete\Downloads\AUDI&#202;NCIA%20P&#218;BLICA\QUADRIMESTRES\2&#176;%20QUAD2025\Planilha%20Modelo%202&#176;%20Quad%202025%20(1)%20(1)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Gabinete\Downloads\AUDI&#202;NCIA%20P&#218;BLICA\QUADRIMESTRES\2&#176;%20QUAD2025\Planilha%20Modelo%202&#176;%20Quad%202025%20(1)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Meta x Realizado (Prefeitura)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980422747916669"/>
          <c:y val="0.14393163275496612"/>
          <c:w val="0.83305578495437904"/>
          <c:h val="0.52518831625685747"/>
        </c:manualLayout>
      </c:layout>
      <c:barChart>
        <c:barDir val="col"/>
        <c:grouping val="clustered"/>
        <c:varyColors val="1"/>
        <c:ser>
          <c:idx val="0"/>
          <c:order val="0"/>
          <c:tx>
            <c:v>Meta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Receita!$H$4:$H$6</c:f>
              <c:strCache>
                <c:ptCount val="3"/>
                <c:pt idx="0">
                  <c:v>RECEITAS CORRENTES</c:v>
                </c:pt>
                <c:pt idx="1">
                  <c:v>RECEITAS DE CAPITAL</c:v>
                </c:pt>
                <c:pt idx="2">
                  <c:v>TOTAL ARRECADAÇÃO</c:v>
                </c:pt>
              </c:strCache>
            </c:strRef>
          </c:cat>
          <c:val>
            <c:numRef>
              <c:f>Receita!$K$4:$K$6</c:f>
              <c:numCache>
                <c:formatCode>#,##0.00;\(#,##0.00\)</c:formatCode>
                <c:ptCount val="3"/>
                <c:pt idx="0">
                  <c:v>103711786.4508</c:v>
                </c:pt>
                <c:pt idx="1">
                  <c:v>15365827.989599999</c:v>
                </c:pt>
                <c:pt idx="2">
                  <c:v>119077614.4404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E-4BBD-A360-A76AA69A45DF}"/>
            </c:ext>
          </c:extLst>
        </c:ser>
        <c:ser>
          <c:idx val="1"/>
          <c:order val="1"/>
          <c:tx>
            <c:v>Realizado</c:v>
          </c:tx>
          <c:spPr>
            <a:solidFill>
              <a:srgbClr val="CF4C0B"/>
            </a:solidFill>
            <a:ln>
              <a:noFill/>
            </a:ln>
            <a:effectLst/>
          </c:spPr>
          <c:invertIfNegative val="0"/>
          <c:cat>
            <c:strRef>
              <c:f>Receita!$H$4:$H$6</c:f>
              <c:strCache>
                <c:ptCount val="3"/>
                <c:pt idx="0">
                  <c:v>RECEITAS CORRENTES</c:v>
                </c:pt>
                <c:pt idx="1">
                  <c:v>RECEITAS DE CAPITAL</c:v>
                </c:pt>
                <c:pt idx="2">
                  <c:v>TOTAL ARRECADAÇÃO</c:v>
                </c:pt>
              </c:strCache>
            </c:strRef>
          </c:cat>
          <c:val>
            <c:numRef>
              <c:f>Receita!$L$4:$L$6</c:f>
              <c:numCache>
                <c:formatCode>#,##0.00;\(#,##0.00\)</c:formatCode>
                <c:ptCount val="3"/>
                <c:pt idx="0">
                  <c:v>111187413.75</c:v>
                </c:pt>
                <c:pt idx="1">
                  <c:v>15500111.41</c:v>
                </c:pt>
                <c:pt idx="2">
                  <c:v>126687525.16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E-4BBD-A360-A76AA69A45DF}"/>
            </c:ext>
          </c:extLst>
        </c:ser>
        <c:ser>
          <c:idx val="2"/>
          <c:order val="2"/>
          <c:tx>
            <c:v>%</c:v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Receita!$H$4:$H$6</c:f>
              <c:strCache>
                <c:ptCount val="3"/>
                <c:pt idx="0">
                  <c:v>RECEITAS CORRENTES</c:v>
                </c:pt>
                <c:pt idx="1">
                  <c:v>RECEITAS DE CAPITAL</c:v>
                </c:pt>
                <c:pt idx="2">
                  <c:v>TOTAL ARRECADAÇÃO</c:v>
                </c:pt>
              </c:strCache>
            </c:strRef>
          </c:cat>
          <c:val>
            <c:numRef>
              <c:f>Receita!$M$4:$M$6</c:f>
              <c:numCache>
                <c:formatCode>0.00%</c:formatCode>
                <c:ptCount val="3"/>
                <c:pt idx="0">
                  <c:v>1.0720807880669028</c:v>
                </c:pt>
                <c:pt idx="1">
                  <c:v>1.0087390943391328</c:v>
                </c:pt>
                <c:pt idx="2">
                  <c:v>1.0639071479166125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6E-4BBD-A360-A76AA69A4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231776"/>
        <c:axId val="2097684377"/>
      </c:barChart>
      <c:catAx>
        <c:axId val="520231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7684377"/>
        <c:crosses val="autoZero"/>
        <c:auto val="1"/>
        <c:lblAlgn val="ctr"/>
        <c:lblOffset val="100"/>
        <c:noMultiLvlLbl val="1"/>
      </c:catAx>
      <c:valAx>
        <c:axId val="209768437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rich>
          </c:tx>
          <c:layout>
            <c:manualLayout>
              <c:xMode val="edge"/>
              <c:yMode val="edge"/>
              <c:x val="0"/>
              <c:y val="0.384318752608754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;\(#,##0.00\)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0231776"/>
        <c:crosses val="autoZero"/>
        <c:crossBetween val="between"/>
        <c:majorUnit val="2000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Fontes de Receitas</c:v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AF4-46BE-A3CA-10780B242263}"/>
              </c:ext>
            </c:extLst>
          </c:dPt>
          <c:dPt>
            <c:idx val="1"/>
            <c:bubble3D val="0"/>
            <c:explosion val="19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AF4-46BE-A3CA-10780B242263}"/>
              </c:ext>
            </c:extLst>
          </c:dPt>
          <c:dPt>
            <c:idx val="2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AF4-46BE-A3CA-10780B242263}"/>
              </c:ext>
            </c:extLst>
          </c:dPt>
          <c:dPt>
            <c:idx val="3"/>
            <c:bubble3D val="0"/>
            <c:explosion val="17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AF4-46BE-A3CA-10780B242263}"/>
              </c:ext>
            </c:extLst>
          </c:dPt>
          <c:dPt>
            <c:idx val="4"/>
            <c:bubble3D val="0"/>
            <c:explosion val="9"/>
            <c:spPr>
              <a:solidFill>
                <a:schemeClr val="tx2">
                  <a:lumMod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AF4-46BE-A3CA-10780B24226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DAF4-46BE-A3CA-10780B242263}"/>
              </c:ext>
            </c:extLst>
          </c:dPt>
          <c:dLbls>
            <c:dLbl>
              <c:idx val="0"/>
              <c:layout>
                <c:manualLayout>
                  <c:x val="-3.0783966562002503E-2"/>
                  <c:y val="-2.59455591765596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F4-46BE-A3CA-10780B242263}"/>
                </c:ext>
              </c:extLst>
            </c:dLbl>
            <c:dLbl>
              <c:idx val="1"/>
              <c:layout>
                <c:manualLayout>
                  <c:x val="-3.8216815116012257E-2"/>
                  <c:y val="-0.128838478987619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F4-46BE-A3CA-10780B242263}"/>
                </c:ext>
              </c:extLst>
            </c:dLbl>
            <c:dLbl>
              <c:idx val="2"/>
              <c:layout>
                <c:manualLayout>
                  <c:x val="4.4977142731292335E-3"/>
                  <c:y val="-3.1487152890733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F4-46BE-A3CA-10780B242263}"/>
                </c:ext>
              </c:extLst>
            </c:dLbl>
            <c:dLbl>
              <c:idx val="3"/>
              <c:layout>
                <c:manualLayout>
                  <c:x val="0"/>
                  <c:y val="8.78806786417375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F4-46BE-A3CA-10780B242263}"/>
                </c:ext>
              </c:extLst>
            </c:dLbl>
            <c:dLbl>
              <c:idx val="4"/>
              <c:layout>
                <c:manualLayout>
                  <c:x val="0.26986521605074221"/>
                  <c:y val="-0.234509345389617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0817537016104"/>
                      <c:h val="0.106814273838656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AF4-46BE-A3CA-10780B242263}"/>
                </c:ext>
              </c:extLst>
            </c:dLbl>
            <c:dLbl>
              <c:idx val="5"/>
              <c:layout>
                <c:manualLayout>
                  <c:x val="-8.6554984300893853E-3"/>
                  <c:y val="-1.5968063872255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78413333933603"/>
                      <c:h val="0.106814273838656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AF4-46BE-A3CA-10780B242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Receita!$P$5:$P$10</c:f>
              <c:strCache>
                <c:ptCount val="6"/>
                <c:pt idx="0">
                  <c:v>IMPOSTOS E TAXAS MUNICIPAIS</c:v>
                </c:pt>
                <c:pt idx="1">
                  <c:v>CONTRIBUIÇÕES</c:v>
                </c:pt>
                <c:pt idx="2">
                  <c:v>RECEITA PATRIMONIAL</c:v>
                </c:pt>
                <c:pt idx="3">
                  <c:v>RECEITA DE SERVIÇOS</c:v>
                </c:pt>
                <c:pt idx="4">
                  <c:v>TRANSFERENCIAS CORRENTES</c:v>
                </c:pt>
                <c:pt idx="5">
                  <c:v>OUTRAS RECEITAS</c:v>
                </c:pt>
              </c:strCache>
            </c:strRef>
          </c:cat>
          <c:val>
            <c:numRef>
              <c:f>Receita!$V$5:$V$10</c:f>
              <c:numCache>
                <c:formatCode>0.00%</c:formatCode>
                <c:ptCount val="6"/>
                <c:pt idx="0">
                  <c:v>0.16655008364199855</c:v>
                </c:pt>
                <c:pt idx="1">
                  <c:v>2.3687584782949411E-2</c:v>
                </c:pt>
                <c:pt idx="2">
                  <c:v>3.9013817874687273E-2</c:v>
                </c:pt>
                <c:pt idx="3">
                  <c:v>3.7037997927170958E-3</c:v>
                </c:pt>
                <c:pt idx="4">
                  <c:v>0.76623002502385296</c:v>
                </c:pt>
                <c:pt idx="5">
                  <c:v>8.1468888379463713E-4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AF4-46BE-A3CA-10780B24226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pt-BR"/>
              <a:t>Meta x Realizado (Prefeitura)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Meta</c:v>
          </c:tx>
          <c:spPr>
            <a:solidFill>
              <a:srgbClr val="FF0000"/>
            </a:solidFill>
          </c:spPr>
          <c:invertIfNegative val="0"/>
          <c:cat>
            <c:strRef>
              <c:f>Despesa!$H$6:$H$8</c:f>
              <c:strCache>
                <c:ptCount val="3"/>
                <c:pt idx="0">
                  <c:v>DESPESAS CORRENTES</c:v>
                </c:pt>
                <c:pt idx="1">
                  <c:v>DESPESAS DE CAPITAL</c:v>
                </c:pt>
                <c:pt idx="2">
                  <c:v>TOTAL DESPESAS</c:v>
                </c:pt>
              </c:strCache>
            </c:strRef>
          </c:cat>
          <c:val>
            <c:numRef>
              <c:f>Despesa!$K$6:$K$8</c:f>
              <c:numCache>
                <c:formatCode>_(* #,##0.00_);_(* \(#,##0.00\);_(* "-"??_);_(@_)</c:formatCode>
                <c:ptCount val="3"/>
                <c:pt idx="0">
                  <c:v>105078379.3488</c:v>
                </c:pt>
                <c:pt idx="1">
                  <c:v>25092961.317600001</c:v>
                </c:pt>
                <c:pt idx="2">
                  <c:v>130171340.6664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F-4539-BA44-EF96BB9A66C8}"/>
            </c:ext>
          </c:extLst>
        </c:ser>
        <c:ser>
          <c:idx val="1"/>
          <c:order val="1"/>
          <c:tx>
            <c:v>Liquidado</c:v>
          </c:tx>
          <c:spPr>
            <a:solidFill>
              <a:srgbClr val="FFC000"/>
            </a:solidFill>
          </c:spPr>
          <c:invertIfNegative val="0"/>
          <c:cat>
            <c:strRef>
              <c:f>Despesa!$H$6:$H$8</c:f>
              <c:strCache>
                <c:ptCount val="3"/>
                <c:pt idx="0">
                  <c:v>DESPESAS CORRENTES</c:v>
                </c:pt>
                <c:pt idx="1">
                  <c:v>DESPESAS DE CAPITAL</c:v>
                </c:pt>
                <c:pt idx="2">
                  <c:v>TOTAL DESPESAS</c:v>
                </c:pt>
              </c:strCache>
            </c:strRef>
          </c:cat>
          <c:val>
            <c:numRef>
              <c:f>Despesa!$L$6:$L$8</c:f>
              <c:numCache>
                <c:formatCode>#,##0.00</c:formatCode>
                <c:ptCount val="3"/>
                <c:pt idx="0">
                  <c:v>86224282.899999991</c:v>
                </c:pt>
                <c:pt idx="1">
                  <c:v>3733938.56</c:v>
                </c:pt>
                <c:pt idx="2" formatCode="_(* #,##0.00_);_(* \(#,##0.00\);_(* &quot;-&quot;??_);_(@_)">
                  <c:v>89958221.459999993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BF-4539-BA44-EF96BB9A66C8}"/>
            </c:ext>
          </c:extLst>
        </c:ser>
        <c:ser>
          <c:idx val="2"/>
          <c:order val="2"/>
          <c:tx>
            <c:v>%</c:v>
          </c:tx>
          <c:invertIfNegative val="0"/>
          <c:cat>
            <c:strRef>
              <c:f>Despesa!$H$6:$H$8</c:f>
              <c:strCache>
                <c:ptCount val="3"/>
                <c:pt idx="0">
                  <c:v>DESPESAS CORRENTES</c:v>
                </c:pt>
                <c:pt idx="1">
                  <c:v>DESPESAS DE CAPITAL</c:v>
                </c:pt>
                <c:pt idx="2">
                  <c:v>TOTAL DESPESAS</c:v>
                </c:pt>
              </c:strCache>
            </c:strRef>
          </c:cat>
          <c:val>
            <c:numRef>
              <c:f>Despesa!$M$6:$M$8</c:f>
              <c:numCache>
                <c:formatCode>0.00%</c:formatCode>
                <c:ptCount val="3"/>
                <c:pt idx="0">
                  <c:v>0.82057111495586343</c:v>
                </c:pt>
                <c:pt idx="1">
                  <c:v>0.14880422094227061</c:v>
                </c:pt>
                <c:pt idx="2">
                  <c:v>0.69107547790064461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BF-4539-BA44-EF96BB9A6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987162"/>
        <c:axId val="505281378"/>
      </c:barChart>
      <c:catAx>
        <c:axId val="209098716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505281378"/>
        <c:crosses val="autoZero"/>
        <c:auto val="1"/>
        <c:lblAlgn val="ctr"/>
        <c:lblOffset val="100"/>
        <c:noMultiLvlLbl val="1"/>
      </c:catAx>
      <c:valAx>
        <c:axId val="50528137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endParaRPr lang="pt-BR"/>
              </a:p>
            </c:rich>
          </c:tx>
          <c:layout>
            <c:manualLayout>
              <c:xMode val="edge"/>
              <c:yMode val="edge"/>
              <c:x val="0"/>
              <c:y val="0.405882094926813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090987162"/>
        <c:crosses val="autoZero"/>
        <c:crossBetween val="between"/>
        <c:majorUnit val="20000000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  <a:sp3d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9"/>
      <c:depthPercent val="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112085353360887"/>
          <c:y val="6.6273295439456967E-2"/>
          <c:w val="0.54336864002895513"/>
          <c:h val="0.81431041728461284"/>
        </c:manualLayout>
      </c:layout>
      <c:pie3DChart>
        <c:varyColors val="1"/>
        <c:ser>
          <c:idx val="0"/>
          <c:order val="0"/>
          <c:tx>
            <c:v>Despesas</c:v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0535-4623-9E84-FB10D41122D1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535-4623-9E84-FB10D41122D1}"/>
              </c:ext>
            </c:extLst>
          </c:dPt>
          <c:dLbls>
            <c:dLbl>
              <c:idx val="0"/>
              <c:layout>
                <c:manualLayout>
                  <c:x val="-2.3421194791752999E-2"/>
                  <c:y val="-9.16458550541910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35-4623-9E84-FB10D41122D1}"/>
                </c:ext>
              </c:extLst>
            </c:dLbl>
            <c:dLbl>
              <c:idx val="1"/>
              <c:layout>
                <c:manualLayout>
                  <c:x val="2.3421336653271157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96683845150776"/>
                      <c:h val="0.112120036531451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535-4623-9E84-FB10D41122D1}"/>
                </c:ext>
              </c:extLst>
            </c:dLbl>
            <c:dLbl>
              <c:idx val="2"/>
              <c:layout>
                <c:manualLayout>
                  <c:x val="9.0824622327875838E-3"/>
                  <c:y val="-0.218782202919296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35-4623-9E84-FB10D41122D1}"/>
                </c:ext>
              </c:extLst>
            </c:dLbl>
            <c:dLbl>
              <c:idx val="3"/>
              <c:layout>
                <c:manualLayout>
                  <c:x val="0.11745835796995033"/>
                  <c:y val="0.104683853998889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35-4623-9E84-FB10D41122D1}"/>
                </c:ext>
              </c:extLst>
            </c:dLbl>
            <c:dLbl>
              <c:idx val="4"/>
              <c:layout>
                <c:manualLayout>
                  <c:x val="-4.1437607601961614E-2"/>
                  <c:y val="1.09978258936870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35-4623-9E84-FB10D4112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Despesa!$P$7:$P$12</c:f>
              <c:strCache>
                <c:ptCount val="5"/>
                <c:pt idx="0">
                  <c:v>PESSOAL E ENCARGOS</c:v>
                </c:pt>
                <c:pt idx="1">
                  <c:v>JUROS E ENCARGOS DA DIVIDA</c:v>
                </c:pt>
                <c:pt idx="2">
                  <c:v>OUTRAS DESPESAS CORRENTES</c:v>
                </c:pt>
                <c:pt idx="3">
                  <c:v>INVESTIMENTOS</c:v>
                </c:pt>
                <c:pt idx="4">
                  <c:v>AMORTIZAÇÃO DE DIVIDA</c:v>
                </c:pt>
              </c:strCache>
            </c:strRef>
          </c:cat>
          <c:val>
            <c:numRef>
              <c:f>Despesa!$V$7:$V$11</c:f>
              <c:numCache>
                <c:formatCode>0.00%</c:formatCode>
                <c:ptCount val="5"/>
                <c:pt idx="0">
                  <c:v>0.47610265781425581</c:v>
                </c:pt>
                <c:pt idx="1">
                  <c:v>1.7375765365868569E-2</c:v>
                </c:pt>
                <c:pt idx="2">
                  <c:v>0.46225133717785527</c:v>
                </c:pt>
                <c:pt idx="3">
                  <c:v>2.5823338203320823E-2</c:v>
                </c:pt>
                <c:pt idx="4">
                  <c:v>1.8446901438699349E-2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35-4623-9E84-FB10D4112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pt-BR"/>
              <a:t>Resultado Prefeitura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Resumos!$C$5</c:f>
              <c:strCache>
                <c:ptCount val="1"/>
                <c:pt idx="0">
                  <c:v>RECEITA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Resumos!$B$6:$B$8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TOTAL NO PERÍODO</c:v>
                </c:pt>
              </c:strCache>
            </c:strRef>
          </c:cat>
          <c:val>
            <c:numRef>
              <c:f>Resumos!$C$6:$C$8</c:f>
              <c:numCache>
                <c:formatCode>#,##0.00;\(#,##0.00\)</c:formatCode>
                <c:ptCount val="3"/>
                <c:pt idx="0">
                  <c:v>111187413.75</c:v>
                </c:pt>
                <c:pt idx="1">
                  <c:v>15500111.41</c:v>
                </c:pt>
                <c:pt idx="2" formatCode="#,##0.00">
                  <c:v>126687525.16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0-EE96-4156-8241-FD8101128552}"/>
            </c:ext>
          </c:extLst>
        </c:ser>
        <c:ser>
          <c:idx val="1"/>
          <c:order val="1"/>
          <c:tx>
            <c:strRef>
              <c:f>Resumos!$D$5</c:f>
              <c:strCache>
                <c:ptCount val="1"/>
                <c:pt idx="0">
                  <c:v>DESPESA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Resumos!$B$6:$B$8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TOTAL NO PERÍODO</c:v>
                </c:pt>
              </c:strCache>
            </c:strRef>
          </c:cat>
          <c:val>
            <c:numRef>
              <c:f>Resumos!$D$6:$D$8</c:f>
              <c:numCache>
                <c:formatCode>#,##0.00;\(#,##0.00\)</c:formatCode>
                <c:ptCount val="3"/>
                <c:pt idx="0">
                  <c:v>86224282.899999991</c:v>
                </c:pt>
                <c:pt idx="1">
                  <c:v>3733938.56</c:v>
                </c:pt>
                <c:pt idx="2" formatCode="#,##0.00">
                  <c:v>89958221.459999993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1-EE96-4156-8241-FD8101128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40456915"/>
        <c:axId val="1311137722"/>
      </c:barChart>
      <c:catAx>
        <c:axId val="1340456915"/>
        <c:scaling>
          <c:orientation val="maxMin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311137722"/>
        <c:crosses val="autoZero"/>
        <c:auto val="1"/>
        <c:lblAlgn val="ctr"/>
        <c:lblOffset val="100"/>
        <c:noMultiLvlLbl val="1"/>
      </c:catAx>
      <c:valAx>
        <c:axId val="131113772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340456915"/>
        <c:crosses val="max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46574091764396003"/>
                <c:y val="0.75002070443495372"/>
              </c:manualLayout>
            </c:layout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20444066113358E-2"/>
          <c:y val="2.1653331069465372E-2"/>
          <c:w val="0.91627603981934691"/>
          <c:h val="0.89289046416367768"/>
        </c:manualLayout>
      </c:layout>
      <c:barChart>
        <c:barDir val="col"/>
        <c:grouping val="stacked"/>
        <c:varyColors val="1"/>
        <c:ser>
          <c:idx val="0"/>
          <c:order val="0"/>
          <c:spPr>
            <a:solidFill>
              <a:srgbClr val="FFFF00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8C-4BC1-A453-E19BB07ED822}"/>
              </c:ext>
            </c:extLst>
          </c:dPt>
          <c:dPt>
            <c:idx val="1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8C-4BC1-A453-E19BB07ED822}"/>
              </c:ext>
            </c:extLst>
          </c:dPt>
          <c:dPt>
            <c:idx val="2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8C-4BC1-A453-E19BB07ED822}"/>
              </c:ext>
            </c:extLst>
          </c:dPt>
          <c:dPt>
            <c:idx val="3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C8C-4BC1-A453-E19BB07ED822}"/>
              </c:ext>
            </c:extLst>
          </c:dPt>
          <c:dPt>
            <c:idx val="4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C8C-4BC1-A453-E19BB07ED822}"/>
              </c:ext>
            </c:extLst>
          </c:dPt>
          <c:dPt>
            <c:idx val="5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8C-4BC1-A453-E19BB07ED822}"/>
              </c:ext>
            </c:extLst>
          </c:dPt>
          <c:dPt>
            <c:idx val="6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8C-4BC1-A453-E19BB07ED822}"/>
              </c:ext>
            </c:extLst>
          </c:dPt>
          <c:dPt>
            <c:idx val="7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C8C-4BC1-A453-E19BB07ED822}"/>
              </c:ext>
            </c:extLst>
          </c:dPt>
          <c:dPt>
            <c:idx val="8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C8C-4BC1-A453-E19BB07ED822}"/>
              </c:ext>
            </c:extLst>
          </c:dPt>
          <c:dPt>
            <c:idx val="9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C8C-4BC1-A453-E19BB07ED822}"/>
              </c:ext>
            </c:extLst>
          </c:dPt>
          <c:dPt>
            <c:idx val="10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C8C-4BC1-A453-E19BB07ED822}"/>
              </c:ext>
            </c:extLst>
          </c:dPt>
          <c:dPt>
            <c:idx val="11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C8C-4BC1-A453-E19BB07ED822}"/>
              </c:ext>
            </c:extLst>
          </c:dPt>
          <c:dPt>
            <c:idx val="12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C8C-4BC1-A453-E19BB07ED822}"/>
              </c:ext>
            </c:extLst>
          </c:dPt>
          <c:dPt>
            <c:idx val="13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C8C-4BC1-A453-E19BB07ED822}"/>
              </c:ext>
            </c:extLst>
          </c:dPt>
          <c:dPt>
            <c:idx val="14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C8C-4BC1-A453-E19BB07ED822}"/>
              </c:ext>
            </c:extLst>
          </c:dPt>
          <c:dPt>
            <c:idx val="15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C8C-4BC1-A453-E19BB07ED822}"/>
              </c:ext>
            </c:extLst>
          </c:dPt>
          <c:dPt>
            <c:idx val="16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C8C-4BC1-A453-E19BB07ED822}"/>
              </c:ext>
            </c:extLst>
          </c:dPt>
          <c:dPt>
            <c:idx val="17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C8C-4BC1-A453-E19BB07ED822}"/>
              </c:ext>
            </c:extLst>
          </c:dPt>
          <c:dPt>
            <c:idx val="18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C8C-4BC1-A453-E19BB07ED822}"/>
              </c:ext>
            </c:extLst>
          </c:dPt>
          <c:dPt>
            <c:idx val="19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C8C-4BC1-A453-E19BB07ED822}"/>
              </c:ext>
            </c:extLst>
          </c:dPt>
          <c:dPt>
            <c:idx val="20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1C8C-4BC1-A453-E19BB07ED822}"/>
              </c:ext>
            </c:extLst>
          </c:dPt>
          <c:dPt>
            <c:idx val="21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1C8C-4BC1-A453-E19BB07ED822}"/>
              </c:ext>
            </c:extLst>
          </c:dPt>
          <c:dPt>
            <c:idx val="22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1C8C-4BC1-A453-E19BB07ED822}"/>
              </c:ext>
            </c:extLst>
          </c:dPt>
          <c:dPt>
            <c:idx val="23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1C8C-4BC1-A453-E19BB07ED822}"/>
              </c:ext>
            </c:extLst>
          </c:dPt>
          <c:dPt>
            <c:idx val="24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1C8C-4BC1-A453-E19BB07ED822}"/>
              </c:ext>
            </c:extLst>
          </c:dPt>
          <c:dPt>
            <c:idx val="25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1C8C-4BC1-A453-E19BB07ED822}"/>
              </c:ext>
            </c:extLst>
          </c:dPt>
          <c:dPt>
            <c:idx val="26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1C8C-4BC1-A453-E19BB07ED822}"/>
              </c:ext>
            </c:extLst>
          </c:dPt>
          <c:dPt>
            <c:idx val="27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1C8C-4BC1-A453-E19BB07ED822}"/>
              </c:ext>
            </c:extLst>
          </c:dPt>
          <c:dPt>
            <c:idx val="28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1C8C-4BC1-A453-E19BB07ED822}"/>
              </c:ext>
            </c:extLst>
          </c:dPt>
          <c:dPt>
            <c:idx val="29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1C8C-4BC1-A453-E19BB07ED822}"/>
              </c:ext>
            </c:extLst>
          </c:dPt>
          <c:dPt>
            <c:idx val="30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1C8C-4BC1-A453-E19BB07ED822}"/>
              </c:ext>
            </c:extLst>
          </c:dPt>
          <c:dPt>
            <c:idx val="31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1C8C-4BC1-A453-E19BB07ED822}"/>
              </c:ext>
            </c:extLst>
          </c:dPt>
          <c:dPt>
            <c:idx val="32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1C8C-4BC1-A453-E19BB07ED822}"/>
              </c:ext>
            </c:extLst>
          </c:dPt>
          <c:dPt>
            <c:idx val="33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1C8C-4BC1-A453-E19BB07ED822}"/>
              </c:ext>
            </c:extLst>
          </c:dPt>
          <c:dPt>
            <c:idx val="34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1C8C-4BC1-A453-E19BB07ED822}"/>
              </c:ext>
            </c:extLst>
          </c:dPt>
          <c:dPt>
            <c:idx val="35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1C8C-4BC1-A453-E19BB07ED822}"/>
              </c:ext>
            </c:extLst>
          </c:dPt>
          <c:dLbls>
            <c:dLbl>
              <c:idx val="31"/>
              <c:tx>
                <c:rich>
                  <a:bodyPr rot="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39,24%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1C8C-4BC1-A453-E19BB07ED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Índices!$A$10:$A$41</c:f>
              <c:strCache>
                <c:ptCount val="32"/>
                <c:pt idx="0">
                  <c:v>30/04/2015</c:v>
                </c:pt>
                <c:pt idx="1">
                  <c:v>31/08/2015</c:v>
                </c:pt>
                <c:pt idx="2">
                  <c:v>31/12/2015</c:v>
                </c:pt>
                <c:pt idx="3">
                  <c:v>30/04/2016</c:v>
                </c:pt>
                <c:pt idx="4">
                  <c:v>31/08/2016</c:v>
                </c:pt>
                <c:pt idx="5">
                  <c:v>31/12/2016</c:v>
                </c:pt>
                <c:pt idx="6">
                  <c:v>30/04/2017</c:v>
                </c:pt>
                <c:pt idx="7">
                  <c:v>31/08/2017</c:v>
                </c:pt>
                <c:pt idx="8">
                  <c:v>31/12/2017</c:v>
                </c:pt>
                <c:pt idx="9">
                  <c:v>30/04/2018</c:v>
                </c:pt>
                <c:pt idx="10">
                  <c:v>31/08/2018</c:v>
                </c:pt>
                <c:pt idx="11">
                  <c:v>31/12/2018</c:v>
                </c:pt>
                <c:pt idx="12">
                  <c:v>30/04/2019</c:v>
                </c:pt>
                <c:pt idx="13">
                  <c:v>31/08/2019</c:v>
                </c:pt>
                <c:pt idx="14">
                  <c:v>31/12/2019</c:v>
                </c:pt>
                <c:pt idx="15">
                  <c:v>30/04/2020</c:v>
                </c:pt>
                <c:pt idx="16">
                  <c:v>31/08/2020</c:v>
                </c:pt>
                <c:pt idx="17">
                  <c:v>31/12/2020</c:v>
                </c:pt>
                <c:pt idx="18">
                  <c:v>30/04/2021</c:v>
                </c:pt>
                <c:pt idx="19">
                  <c:v>31/08/2021</c:v>
                </c:pt>
                <c:pt idx="20">
                  <c:v>31/12/2021</c:v>
                </c:pt>
                <c:pt idx="21">
                  <c:v>30/04/2022</c:v>
                </c:pt>
                <c:pt idx="22">
                  <c:v>31/08/2022</c:v>
                </c:pt>
                <c:pt idx="23">
                  <c:v>31/12/2022</c:v>
                </c:pt>
                <c:pt idx="24">
                  <c:v>30/04/2023</c:v>
                </c:pt>
                <c:pt idx="25">
                  <c:v>30/08/2023</c:v>
                </c:pt>
                <c:pt idx="26">
                  <c:v>31/12/2023</c:v>
                </c:pt>
                <c:pt idx="27">
                  <c:v>31/04/2024</c:v>
                </c:pt>
                <c:pt idx="28">
                  <c:v>31/08/2024</c:v>
                </c:pt>
                <c:pt idx="29">
                  <c:v>31/12/2024</c:v>
                </c:pt>
                <c:pt idx="30">
                  <c:v>30/04/2025</c:v>
                </c:pt>
                <c:pt idx="31">
                  <c:v>31/08/2025</c:v>
                </c:pt>
              </c:strCache>
            </c:strRef>
          </c:cat>
          <c:val>
            <c:numRef>
              <c:f>Índices!$B$10:$B$41</c:f>
              <c:numCache>
                <c:formatCode>0.00%</c:formatCode>
                <c:ptCount val="32"/>
                <c:pt idx="0">
                  <c:v>0.49630000000000002</c:v>
                </c:pt>
                <c:pt idx="1">
                  <c:v>0.47810000000000002</c:v>
                </c:pt>
                <c:pt idx="2">
                  <c:v>0.49049999999999999</c:v>
                </c:pt>
                <c:pt idx="3">
                  <c:v>0.47910000000000003</c:v>
                </c:pt>
                <c:pt idx="4">
                  <c:v>0.49980000000000002</c:v>
                </c:pt>
                <c:pt idx="5">
                  <c:v>0.49890000000000001</c:v>
                </c:pt>
                <c:pt idx="6">
                  <c:v>0.47899999999999998</c:v>
                </c:pt>
                <c:pt idx="7">
                  <c:v>0.4829</c:v>
                </c:pt>
                <c:pt idx="8">
                  <c:v>0.50390000000000001</c:v>
                </c:pt>
                <c:pt idx="9">
                  <c:v>0.50319999999999998</c:v>
                </c:pt>
                <c:pt idx="10">
                  <c:v>0.50749999999999995</c:v>
                </c:pt>
                <c:pt idx="11">
                  <c:v>0.49340000000000001</c:v>
                </c:pt>
                <c:pt idx="12">
                  <c:v>0.4914</c:v>
                </c:pt>
                <c:pt idx="13">
                  <c:v>0.4884</c:v>
                </c:pt>
                <c:pt idx="14">
                  <c:v>0.4839</c:v>
                </c:pt>
                <c:pt idx="15">
                  <c:v>0.48020000000000002</c:v>
                </c:pt>
                <c:pt idx="16">
                  <c:v>0.47160000000000002</c:v>
                </c:pt>
                <c:pt idx="17">
                  <c:v>0.45600000000000002</c:v>
                </c:pt>
                <c:pt idx="18">
                  <c:v>0.44500000000000001</c:v>
                </c:pt>
                <c:pt idx="19">
                  <c:v>0.4335</c:v>
                </c:pt>
                <c:pt idx="20">
                  <c:v>0.4395</c:v>
                </c:pt>
                <c:pt idx="21">
                  <c:v>0.42709999999999998</c:v>
                </c:pt>
                <c:pt idx="22">
                  <c:v>0.4264</c:v>
                </c:pt>
                <c:pt idx="23">
                  <c:v>0.4425</c:v>
                </c:pt>
                <c:pt idx="24">
                  <c:v>0.45750000000000002</c:v>
                </c:pt>
                <c:pt idx="25">
                  <c:v>0.4672</c:v>
                </c:pt>
                <c:pt idx="26">
                  <c:v>0.4496</c:v>
                </c:pt>
                <c:pt idx="27">
                  <c:v>0.42670000000000002</c:v>
                </c:pt>
                <c:pt idx="28">
                  <c:v>0.40899999999999997</c:v>
                </c:pt>
                <c:pt idx="29">
                  <c:v>0.40439999999999998</c:v>
                </c:pt>
                <c:pt idx="30">
                  <c:v>0.39779999999999999</c:v>
                </c:pt>
                <c:pt idx="31">
                  <c:v>0.38929999999999998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48-1C8C-4BC1-A453-E19BB07ED8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9431065"/>
        <c:axId val="1347695079"/>
      </c:barChart>
      <c:catAx>
        <c:axId val="3943106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7695079"/>
        <c:crosses val="autoZero"/>
        <c:auto val="1"/>
        <c:lblAlgn val="ctr"/>
        <c:lblOffset val="100"/>
        <c:noMultiLvlLbl val="1"/>
      </c:catAx>
      <c:valAx>
        <c:axId val="1347695079"/>
        <c:scaling>
          <c:orientation val="minMax"/>
          <c:max val="0.5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431065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'Receita Detalhe'!$C$53:$C$57</cx:f>
        <cx:lvl ptCount="5">
          <cx:pt idx="0">FEDERAL</cx:pt>
          <cx:pt idx="1">ESTADUAL</cx:pt>
          <cx:pt idx="2">MUNICIPAL</cx:pt>
          <cx:pt idx="3">FUNDEB</cx:pt>
          <cx:pt idx="4">OUTRAS ORIGENS</cx:pt>
        </cx:lvl>
      </cx:strDim>
      <cx:numDim type="size">
        <cx:f>'Receita Detalhe'!$D$53:$D$57</cx:f>
        <cx:lvl ptCount="5" formatCode="0,00%">
          <cx:pt idx="0">0.3498377525024533</cx:pt>
          <cx:pt idx="1">0.27595158096902145</cx:pt>
          <cx:pt idx="2">0.17674693014659834</cx:pt>
          <cx:pt idx="3">0.1613716596160347</cx:pt>
          <cx:pt idx="4">0.036092076765891837</cx:pt>
        </cx:lvl>
      </cx:numDim>
    </cx:data>
  </cx:chartData>
  <cx:chart>
    <cx:plotArea>
      <cx:plotAreaRegion>
        <cx:series layoutId="treemap" uniqueId="{7E3A4488-4BED-4D1F-BAE7-D234F583870C}">
          <cx:dataPt idx="0">
            <cx:spPr>
              <a:solidFill>
                <a:srgbClr val="FFAB40">
                  <a:lumMod val="75000"/>
                </a:srgbClr>
              </a:solidFill>
            </cx:spPr>
          </cx:dataPt>
          <cx:dataPt idx="3">
            <cx:spPr>
              <a:solidFill>
                <a:srgbClr val="4285F4"/>
              </a:solidFill>
            </cx:spPr>
          </cx:dataPt>
          <cx:dataPt idx="4">
            <cx:spPr>
              <a:solidFill>
                <a:srgbClr val="00B050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>
                    <a:solidFill>
                      <a:schemeClr val="bg1"/>
                    </a:solidFill>
                  </a:defRPr>
                </a:pPr>
                <a:endParaRPr lang="pt-BR" sz="1197" b="0" i="0" u="none" strike="noStrike" kern="1200" baseline="0">
                  <a:solidFill>
                    <a:schemeClr val="bg1"/>
                  </a:solidFill>
                  <a:latin typeface="Arial"/>
                </a:endParaRPr>
              </a:p>
            </cx:txPr>
            <cx:visibility seriesName="0" categoryName="1" value="1"/>
            <cx:separator>
</cx:separator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ESTADUAL
27,60%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MUNICIPAL
17,67%</a:t>
                  </a:r>
                </a:p>
              </cx:txPr>
              <cx:visibility seriesName="0" categoryName="1" value="1"/>
              <cx:separator>
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50"/>
                  </a:pPr>
                  <a:r>
                    <a:rPr lang="pt-BR" sz="1050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FUNDEB
16,14%</a:t>
                  </a:r>
                </a:p>
              </cx:txPr>
              <cx:visibility seriesName="0" categoryName="1" value="1"/>
              <cx:separator>
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pt-BR" sz="600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OUTRAS ORIGENS
3,61%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/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'Receita Detalhe'!$C$40:$C$52</cx:f>
        <cx:lvl ptCount="13">
          <cx:pt idx="0">FPM</cx:pt>
          <cx:pt idx="1">ICMS</cx:pt>
          <cx:pt idx="2">(FUNDEB)</cx:pt>
          <cx:pt idx="3">ISS</cx:pt>
          <cx:pt idx="4">IPVA</cx:pt>
          <cx:pt idx="5">SAUDE - FEDERAL TRANSF RECURSOS</cx:pt>
          <cx:pt idx="6">IPTU</cx:pt>
          <cx:pt idx="7">IMPOSTO DE RENDA</cx:pt>
          <cx:pt idx="8">RECEITA PATRIMONIAL</cx:pt>
          <cx:pt idx="9">COSIP  (F.507)</cx:pt>
          <cx:pt idx="10">OUTROS</cx:pt>
        </cx:lvl>
      </cx:strDim>
      <cx:numDim type="size">
        <cx:f>'Receita Detalhe'!$D$40:$D$52</cx:f>
        <cx:lvl ptCount="13" formatCode="0,00%">
          <cx:pt idx="0">0.28987309069086609</cx:pt>
          <cx:pt idx="1">0.21423581219916465</cx:pt>
          <cx:pt idx="2">0.15592348419029645</cx:pt>
          <cx:pt idx="3">0.053314266410039536</cx:pt>
          <cx:pt idx="4">0.04225322374071093</cx:pt>
          <cx:pt idx="5">0.034784862611865135</cx:pt>
          <cx:pt idx="6">0.040937119300562951</cx:pt>
          <cx:pt idx="7">0.032504947991513149</cx:pt>
          <cx:pt idx="8">0.034728569902337886</cx:pt>
          <cx:pt idx="9">0.021103641761914718</cx:pt>
          <cx:pt idx="10">0.080340981200728523</cx:pt>
        </cx:lvl>
      </cx:numDim>
    </cx:data>
  </cx:chartData>
  <cx:chart>
    <cx:plotArea>
      <cx:plotAreaRegion>
        <cx:series layoutId="treemap" uniqueId="{5D5B0DA6-7ACA-46B1-BF78-292AC176E0A8}">
          <cx:dataPt idx="0">
            <cx:spPr>
              <a:solidFill>
                <a:srgbClr val="EEFF41">
                  <a:lumMod val="75000"/>
                </a:srgbClr>
              </a:solidFill>
            </cx:spPr>
          </cx:dataPt>
          <cx:dataPt idx="1">
            <cx:spPr>
              <a:solidFill>
                <a:srgbClr val="B2B2B2"/>
              </a:solidFill>
            </cx:spPr>
          </cx:dataPt>
          <cx:dataPt idx="2">
            <cx:spPr>
              <a:solidFill>
                <a:srgbClr val="FF6600"/>
              </a:solidFill>
            </cx:spPr>
          </cx:dataPt>
          <cx:dataPt idx="3">
            <cx:spPr>
              <a:solidFill>
                <a:srgbClr val="00FFFF"/>
              </a:solidFill>
            </cx:spPr>
          </cx:dataPt>
          <cx:dataPt idx="4">
            <cx:spPr>
              <a:solidFill>
                <a:srgbClr val="FFFF00"/>
              </a:solidFill>
            </cx:spPr>
          </cx:dataPt>
          <cx:dataPt idx="6">
            <cx:spPr>
              <a:solidFill>
                <a:srgbClr val="FFFF99"/>
              </a:solidFill>
            </cx:spPr>
          </cx:dataPt>
          <cx:dataPt idx="10">
            <cx:spPr>
              <a:solidFill>
                <a:srgbClr val="595959">
                  <a:lumMod val="20000"/>
                  <a:lumOff val="80000"/>
                </a:srgb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/>
                </a:pPr>
                <a:endParaRPr lang="pt-BR" sz="1200" b="1" i="0" u="none" strike="noStrike" kern="1200" baseline="0">
                  <a:solidFill>
                    <a:srgbClr val="000000"/>
                  </a:solidFill>
                  <a:latin typeface="Arial"/>
                </a:endParaRPr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 b="1"/>
                  </a:pPr>
                  <a:r>
                    <a:rPr lang="pt-BR" sz="16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FPM
28,99%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pt-BR" sz="14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ICMS
21,42%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pt-BR" sz="14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(FUNDEB)
15,59%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pt-BR" sz="14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ISS
5,33%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pt-BR" sz="8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SAUDE - FEDERAL TRANSF RECURSOS
3,48%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pt-BR" sz="14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IPTU
4,09%</a:t>
                  </a:r>
                </a:p>
              </cx:txP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pt-BR" sz="10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IMPOSTO DE RENDA
3,25%</a:t>
                  </a:r>
                </a:p>
              </cx:txP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pt-BR" sz="7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RECEITA PATRIMONIAL
3,47%</a:t>
                  </a:r>
                </a:p>
              </cx:txP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pt-BR" sz="9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COSIP  (F.507)
2,11%</a:t>
                  </a:r>
                </a:p>
              </cx:txP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pt-BR" sz="9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OUTROS
8,03%</a:t>
                  </a:r>
                </a:p>
              </cx:txPr>
            </cx:dataLabel>
          </cx:dataLabels>
          <cx:dataId val="0"/>
          <cx:layoutPr/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Despesa!$P$26:$P$40</cx:f>
        <cx:lvl ptCount="15">
          <cx:pt idx="0">GABINETE</cx:pt>
          <cx:pt idx="1">PROCURADORIA</cx:pt>
          <cx:pt idx="2">PLANEJAMENTO</cx:pt>
          <cx:pt idx="3">ADMINISTRAÇÃO</cx:pt>
          <cx:pt idx="4">EDUCAÇÃO</cx:pt>
          <cx:pt idx="5">CULTURA E TURISMO</cx:pt>
          <cx:pt idx="6">ESPORTE E LAZER</cx:pt>
          <cx:pt idx="7">INDUSTRIA E COMERCIO</cx:pt>
          <cx:pt idx="8">AGRICULTURA</cx:pt>
          <cx:pt idx="9">SAUDE</cx:pt>
          <cx:pt idx="10">ASSISTENCIA SOCIAL</cx:pt>
          <cx:pt idx="11">SERVIÇOS URBANOS</cx:pt>
          <cx:pt idx="12">DESCONCENTRAÇÃO</cx:pt>
          <cx:pt idx="13">FAZENDA</cx:pt>
          <cx:pt idx="14">CONTROLE INTERNO</cx:pt>
        </cx:lvl>
      </cx:strDim>
      <cx:numDim type="size">
        <cx:f>Despesa!$U$26:$U$40</cx:f>
        <cx:lvl ptCount="15" formatCode="0,00%">
          <cx:pt idx="0">0.012367499067272025</cx:pt>
          <cx:pt idx="1">0.018899700465465387</cx:pt>
          <cx:pt idx="2">0.003691897912273377</cx:pt>
          <cx:pt idx="3">0.037898510382577327</cx:pt>
          <cx:pt idx="4">0.30884471001190028</cx:pt>
          <cx:pt idx="5">0.013528509793194841</cx:pt>
          <cx:pt idx="6">0.0067460180976325872</cx:pt>
          <cx:pt idx="7">0.007312688149270578</cx:pt>
          <cx:pt idx="8">0.044008677647771728</cx:pt>
          <cx:pt idx="9">0.3189412150923599</cx:pt>
          <cx:pt idx="10">0.023952096040027696</cx:pt>
          <cx:pt idx="11">0.11290410843122511</cx:pt>
          <cx:pt idx="12">0.010875173098381086</cx:pt>
          <cx:pt idx="13">0.078170607264916037</cx:pt>
          <cx:pt idx="14">0.0018585885457322385</cx:pt>
        </cx:lvl>
      </cx:numDim>
    </cx:data>
  </cx:chartData>
  <cx:chart>
    <cx:plotArea>
      <cx:plotAreaRegion>
        <cx:series layoutId="treemap" uniqueId="{5A2EE882-D4C9-40A9-9D5A-8C33C9A7A1FC}">
          <cx:spPr>
            <a:ln>
              <a:noFill/>
            </a:ln>
            <a:effectLst/>
          </cx:spPr>
          <cx:dataPt idx="7">
            <cx:spPr>
              <a:solidFill>
                <a:srgbClr val="99FF33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650" b="1" i="1">
                    <a:solidFill>
                      <a:schemeClr val="tx1"/>
                    </a:solidFill>
                  </a:defRPr>
                </a:pPr>
                <a:endParaRPr lang="pt-BR" sz="650" b="1" i="1" u="none" strike="noStrike" kern="1200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50" b="1"/>
                  </a:pPr>
                  <a:r>
                    <a:rPr lang="pt-BR" sz="650" b="1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GABINETE
1,24%</a:t>
                  </a:r>
                </a:p>
              </cx:txPr>
              <cx:visibility seriesName="0" categoryName="1" value="1"/>
              <cx:separator>
</cx:separato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80" b="1">
                      <a:solidFill>
                        <a:schemeClr val="bg1"/>
                      </a:solidFill>
                    </a:defRPr>
                  </a:pPr>
                  <a:r>
                    <a:rPr lang="pt-BR" sz="68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PROCURADORIA
1,89%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>
                      <a:solidFill>
                        <a:schemeClr val="tx1"/>
                      </a:solidFill>
                    </a:defRPr>
                  </a:pPr>
                  <a:r>
                    <a:rPr lang="pt-BR" sz="400" b="0" i="0" u="none" strike="noStrike" kern="1200" baseline="0">
                      <a:solidFill>
                        <a:schemeClr val="tx1"/>
                      </a:solidFill>
                      <a:latin typeface="Calibri" panose="020F0502020204030204"/>
                    </a:rPr>
                    <a:t>PLANEJAMENTO
0,37%</a:t>
                  </a:r>
                </a:p>
              </cx:txPr>
              <cx:visibility seriesName="0" categoryName="1" value="1"/>
              <cx:separator>
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pt-BR" sz="700" b="1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ADMINISTRAÇÃO
3,79%</a:t>
                  </a:r>
                </a:p>
              </cx:txPr>
              <cx:visibility seriesName="0" categoryName="1" value="1"/>
              <cx:separator>
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 b="1"/>
                  </a:pPr>
                  <a:r>
                    <a:rPr lang="pt-BR" sz="1800" b="1" i="0" u="none" strike="noStrike" kern="1200" baseline="0">
                      <a:solidFill>
                        <a:schemeClr val="tx1"/>
                      </a:solidFill>
                      <a:latin typeface="Calibri" panose="020F0502020204030204"/>
                    </a:rPr>
                    <a:t>EDUCAÇÃO
30,88%</a:t>
                  </a:r>
                </a:p>
              </cx:txPr>
              <cx:visibility seriesName="0" categoryName="1" value="1"/>
              <cx:separator>
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50" b="1"/>
                  </a:pPr>
                  <a:r>
                    <a:rPr lang="pt-BR" sz="650" b="1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CULTURA E TURISMO
1,35%</a:t>
                  </a:r>
                </a:p>
              </cx:txPr>
              <cx:visibility seriesName="0" categoryName="1" value="1"/>
              <cx:separator>
</cx:separato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 b="1">
                      <a:solidFill>
                        <a:schemeClr val="bg1"/>
                      </a:solidFill>
                    </a:defRPr>
                  </a:pPr>
                  <a:r>
                    <a:rPr lang="pt-BR" sz="50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ESPORTE E LAZER
0,67%</a:t>
                  </a:r>
                </a:p>
              </cx:txPr>
              <cx:visibility seriesName="0" categoryName="1" value="1"/>
              <cx:separator>
</cx:separato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>
                      <a:solidFill>
                        <a:schemeClr val="tx1"/>
                      </a:solidFill>
                    </a:defRPr>
                  </a:pPr>
                  <a:r>
                    <a:rPr lang="pt-BR" sz="500" b="0" i="0" u="none" strike="noStrike" kern="1200" baseline="0">
                      <a:solidFill>
                        <a:schemeClr val="tx1"/>
                      </a:solidFill>
                      <a:latin typeface="Calibri" panose="020F0502020204030204"/>
                    </a:rPr>
                    <a:t>INDUSTRIA E COMERCIO
0,73%</a:t>
                  </a:r>
                </a:p>
              </cx:txPr>
              <cx:visibility seriesName="0" categoryName="1" value="1"/>
              <cx:separator>
</cx:separato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 b="1">
                      <a:solidFill>
                        <a:schemeClr val="bg1"/>
                      </a:solidFill>
                    </a:defRPr>
                  </a:pPr>
                  <a:r>
                    <a:rPr lang="pt-BR" sz="80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AGRICULTURA
4,40%</a:t>
                  </a:r>
                </a:p>
              </cx:txPr>
              <cx:visibility seriesName="0" categoryName="1" value="1"/>
              <cx:separator>
</cx:separato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 b="1"/>
                  </a:pPr>
                  <a:r>
                    <a:rPr lang="pt-BR" sz="1800" b="1" i="0" u="none" strike="noStrike" kern="1200" baseline="0">
                      <a:solidFill>
                        <a:schemeClr val="tx1"/>
                      </a:solidFill>
                      <a:latin typeface="Calibri" panose="020F0502020204030204"/>
                    </a:rPr>
                    <a:t>SAUDE
31,89%</a:t>
                  </a:r>
                </a:p>
              </cx:txPr>
              <cx:visibility seriesName="0" categoryName="1" value="1"/>
              <cx:separator>
</cx:separato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50" b="1">
                      <a:solidFill>
                        <a:schemeClr val="bg1"/>
                      </a:solidFill>
                    </a:defRPr>
                  </a:pPr>
                  <a:r>
                    <a:rPr lang="pt-BR" sz="85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ASSISTENCIA SOCIAL
2,40%</a:t>
                  </a:r>
                </a:p>
              </cx:txPr>
              <cx:visibility seriesName="0" categoryName="1" value="1"/>
              <cx:separator>
</cx:separator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 b="1"/>
                  </a:pPr>
                  <a:r>
                    <a:rPr lang="pt-BR" sz="1200" b="1" i="0" u="none" strike="noStrike" kern="1200" baseline="0">
                      <a:solidFill>
                        <a:schemeClr val="tx1"/>
                      </a:solidFill>
                      <a:latin typeface="Calibri" panose="020F0502020204030204"/>
                    </a:rPr>
                    <a:t>SERVIÇOS URBANOS
11,29%</a:t>
                  </a:r>
                </a:p>
              </cx:txPr>
              <cx:visibility seriesName="0" categoryName="1" value="1"/>
              <cx:separator>
</cx:separato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 b="1"/>
                  </a:pPr>
                  <a:r>
                    <a:rPr lang="pt-BR" sz="600" b="1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DESCONCENTRAÇÃO
1,09%</a:t>
                  </a:r>
                </a:p>
              </cx:txPr>
              <cx:visibility seriesName="0" categoryName="1" value="1"/>
              <cx:separator>
</cx:separato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 b="1">
                      <a:solidFill>
                        <a:schemeClr val="bg1"/>
                      </a:solidFill>
                    </a:defRPr>
                  </a:pPr>
                  <a:r>
                    <a:rPr lang="pt-BR" sz="110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FAZENDA
7,82%</a:t>
                  </a:r>
                </a:p>
              </cx:txPr>
              <cx:visibility seriesName="0" categoryName="1" value="1"/>
              <cx:separator>
</cx:separator>
            </cx:dataLabel>
            <cx:dataLabel idx="1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/>
                  </a:pPr>
                  <a:r>
                    <a:rPr lang="pt-BR" sz="5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CONTROLE INTERNO
0,19%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Despesa!$P$45:$P$59</cx:f>
        <cx:lvl ptCount="15">
          <cx:pt idx="0">GABINETE</cx:pt>
          <cx:pt idx="1">PROCURADORIA</cx:pt>
          <cx:pt idx="2">PLANEJAMENTO</cx:pt>
          <cx:pt idx="3">ADMINISTRAÇÃO</cx:pt>
          <cx:pt idx="4">EDUCAÇÃO</cx:pt>
          <cx:pt idx="5">CULTURA E TURISMO</cx:pt>
          <cx:pt idx="6">ESPORTE E LAZER</cx:pt>
          <cx:pt idx="7">INDUSTRIA E COMERCIO</cx:pt>
          <cx:pt idx="8">AGRICULTURA</cx:pt>
          <cx:pt idx="9">SAUDE</cx:pt>
          <cx:pt idx="10">ASSISTENCIA SOCIAL</cx:pt>
          <cx:pt idx="11">SERVIÇOS URBANOS</cx:pt>
          <cx:pt idx="12">DESCONCENTRAÇÃO</cx:pt>
          <cx:pt idx="13">FAZENDA</cx:pt>
          <cx:pt idx="14">CONTROLE INTERNO</cx:pt>
        </cx:lvl>
      </cx:strDim>
      <cx:numDim type="size">
        <cx:f>Despesa!$U$45:$U$59</cx:f>
        <cx:lvl ptCount="15" formatCode="0,00%">
          <cx:pt idx="0">0.027170645502843579</cx:pt>
          <cx:pt idx="1">0.041316710779243711</cx:pt>
          <cx:pt idx="2">0.0082409723943248237</cx:pt>
          <cx:pt idx="3">0.083616504385020496</cx:pt>
          <cx:pt idx="4">0.031837175331694882</cx:pt>
          <cx:pt idx="5">0.025880964419526031</cx:pt>
          <cx:pt idx="6">0.015058311533856198</cx:pt>
          <cx:pt idx="7">0.016323219817672662</cx:pt>
          <cx:pt idx="8">0.057774122218605804</cx:pt>
          <cx:pt idx="9">0.2499539956587413</cx:pt>
          <cx:pt idx="10">0.046350408850966827</cx:pt>
          <cx:pt idx="11">0.20435183497872214</cx:pt>
          <cx:pt idx="12">0.02427531947438805</cx:pt>
          <cx:pt idx="13">0.16370111464650072</cx:pt>
          <cx:pt idx="14">0.0041487000078927255</cx:pt>
        </cx:lvl>
      </cx:numDim>
    </cx:data>
  </cx:chartData>
  <cx:chart>
    <cx:plotArea>
      <cx:plotAreaRegion>
        <cx:series layoutId="treemap" uniqueId="{6E134B70-6019-4F33-A8B5-5BAF0145C3DE}">
          <cx:dataPt idx="10">
            <cx:spPr>
              <a:solidFill>
                <a:srgbClr val="99FF33"/>
              </a:solidFill>
            </cx:spPr>
          </cx:dataPt>
          <cx:dataPt idx="13">
            <cx:spPr>
              <a:solidFill>
                <a:srgbClr val="78909C">
                  <a:lumMod val="60000"/>
                  <a:lumOff val="40000"/>
                </a:srgb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00" b="1"/>
                </a:pPr>
                <a:endParaRPr lang="pt-BR" sz="1000" b="1" i="0" u="none" strike="noStrike" kern="1200" baseline="0">
                  <a:solidFill>
                    <a:srgbClr val="000000"/>
                  </a:solidFill>
                  <a:latin typeface="Arial"/>
                </a:endParaRPr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pt-BR" sz="9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GABINETE
2,72%</a:t>
                  </a:r>
                </a:p>
              </cx:txPr>
              <cx:visibility seriesName="0" categoryName="1" value="1"/>
              <cx:separator>
</cx:separato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>
                      <a:solidFill>
                        <a:schemeClr val="bg1"/>
                      </a:solidFill>
                    </a:defRPr>
                  </a:pPr>
                  <a:r>
                    <a:rPr lang="pt-BR" sz="900" b="1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PROCURADORIA
4,13%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pt-BR" sz="7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PLANEJAMENTO
0,82%</a:t>
                  </a:r>
                </a:p>
              </cx:txPr>
              <cx:visibility seriesName="0" categoryName="1" value="1"/>
              <cx:separator>
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ADMINISTRAÇÃO
8,36%</a:t>
                  </a:r>
                </a:p>
              </cx:txPr>
              <cx:visibility seriesName="0" categoryName="1" value="1"/>
              <cx:separator>
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pt-BR" sz="9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EDUCAÇÃO
3,18%</a:t>
                  </a:r>
                </a:p>
              </cx:txPr>
              <cx:visibility seriesName="0" categoryName="1" value="1"/>
              <cx:separator>
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pt-BR" sz="8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CULTURA E TURISMO
2,59%</a:t>
                  </a:r>
                </a:p>
              </cx:txPr>
              <cx:visibility seriesName="0" categoryName="1" value="1"/>
              <cx:separator>
</cx:separato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pt-BR" sz="8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ESPORTE E LAZER
1,51%</a:t>
                  </a:r>
                </a:p>
              </cx:txPr>
              <cx:visibility seriesName="0" categoryName="1" value="1"/>
              <cx:separator>
</cx:separato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>
                      <a:solidFill>
                        <a:schemeClr val="bg1"/>
                      </a:solidFill>
                    </a:defRPr>
                  </a:pPr>
                  <a:r>
                    <a:rPr lang="pt-BR" sz="50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INDUSTRIA E COMERCIO
1,63%</a:t>
                  </a:r>
                </a:p>
              </cx:txPr>
              <cx:visibility seriesName="0" categoryName="1" value="1"/>
              <cx:separator>
</cx:separato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50"/>
                  </a:pPr>
                  <a:r>
                    <a:rPr lang="pt-BR" sz="105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AGRICULTURA
5,78%</a:t>
                  </a:r>
                </a:p>
              </cx:txPr>
              <cx:visibility seriesName="0" categoryName="1" value="1"/>
              <cx:separator>
</cx:separato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SAUDE
25,00%</a:t>
                  </a:r>
                </a:p>
              </cx:txPr>
              <cx:visibility seriesName="0" categoryName="1" value="1"/>
              <cx:separator>
</cx:separato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 b="1"/>
                  </a:pPr>
                  <a:r>
                    <a:rPr lang="pt-BR" sz="8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ASSISTENCIA SOCIAL
4,64%</a:t>
                  </a:r>
                </a:p>
              </cx:txPr>
              <cx:visibility seriesName="0" categoryName="1" value="1"/>
              <cx:separator>
</cx:separator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SERVIÇOS URBANOS
20,44%</a:t>
                  </a:r>
                </a:p>
              </cx:txPr>
              <cx:visibility seriesName="0" categoryName="1" value="1"/>
              <cx:separator>
</cx:separato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pt-BR" sz="8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DESCONCENTRAÇÃO
2,43%</a:t>
                  </a:r>
                </a:p>
              </cx:txPr>
              <cx:visibility seriesName="0" categoryName="1" value="1"/>
              <cx:separator>
</cx:separato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FAZENDA
16,37%</a:t>
                  </a:r>
                </a:p>
              </cx:txPr>
              <cx:visibility seriesName="0" categoryName="1" value="1"/>
              <cx:separator>
</cx:separator>
            </cx:dataLabel>
            <cx:dataLabel idx="1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pt-BR" sz="600" b="0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CONTROLE INTERNO
0,41%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hyperlink" Target="http://www.planalto.gov.br/ccivil_03/Constituicao/Constituicao.htm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lanalto.gov.br/ccivil_03/Constituicao/Constituicao.htm" TargetMode="External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93894-7B91-4F44-BE94-9646C76686A8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9E8347F-68D1-4820-8AC5-FAC9259970EC}">
      <dgm:prSet phldrT="[Texto]" custT="1"/>
      <dgm:spPr/>
      <dgm:t>
        <a:bodyPr/>
        <a:lstStyle/>
        <a:p>
          <a:pPr>
            <a:buClr>
              <a:schemeClr val="accent2"/>
            </a:buClr>
            <a:buSzPts val="2195"/>
            <a:buFont typeface="Montserrat"/>
            <a:buChar char="❖"/>
          </a:pPr>
          <a:r>
            <a:rPr lang="pt-BR" sz="1800" b="1">
              <a:latin typeface="Montserrat"/>
              <a:ea typeface="Montserrat"/>
              <a:cs typeface="Montserrat"/>
              <a:sym typeface="Montserrat"/>
            </a:rPr>
            <a:t>(LRF)</a:t>
          </a:r>
        </a:p>
        <a:p>
          <a:pPr>
            <a:buClr>
              <a:schemeClr val="accent2"/>
            </a:buClr>
            <a:buSzPts val="2195"/>
            <a:buFont typeface="Montserrat"/>
            <a:buChar char="❖"/>
          </a:pPr>
          <a:endParaRPr lang="pt-BR" sz="1800" b="1" dirty="0"/>
        </a:p>
      </dgm:t>
    </dgm:pt>
    <dgm:pt modelId="{92699ED4-5AB3-4B7E-84DC-5BF8E54BF2A0}" type="parTrans" cxnId="{0CD1CF88-1176-42D3-ADFB-CE38CF3A91D3}">
      <dgm:prSet/>
      <dgm:spPr/>
      <dgm:t>
        <a:bodyPr/>
        <a:lstStyle/>
        <a:p>
          <a:endParaRPr lang="pt-BR"/>
        </a:p>
      </dgm:t>
    </dgm:pt>
    <dgm:pt modelId="{92E628BB-2965-4B0B-A680-7734918D8723}" type="sibTrans" cxnId="{0CD1CF88-1176-42D3-ADFB-CE38CF3A91D3}">
      <dgm:prSet/>
      <dgm:spPr/>
      <dgm:t>
        <a:bodyPr/>
        <a:lstStyle/>
        <a:p>
          <a:endParaRPr lang="pt-BR"/>
        </a:p>
      </dgm:t>
    </dgm:pt>
    <dgm:pt modelId="{BE92D575-B135-46EE-8A44-A2D5A0A53D81}">
      <dgm:prSet phldrT="[Texto]"/>
      <dgm:spPr/>
      <dgm:t>
        <a:bodyPr/>
        <a:lstStyle/>
        <a:p>
          <a:r>
            <a:rPr lang="pt-BR" sz="1100">
              <a:latin typeface="Montserrat"/>
              <a:ea typeface="Montserrat"/>
              <a:cs typeface="Montserrat"/>
              <a:sym typeface="Montserrat"/>
            </a:rPr>
            <a:t>Lei Complementar 101/2000</a:t>
          </a:r>
          <a:endParaRPr lang="pt-BR" sz="1100" dirty="0"/>
        </a:p>
      </dgm:t>
    </dgm:pt>
    <dgm:pt modelId="{0D5AC08C-098A-4917-8FFF-8646C986705C}" type="parTrans" cxnId="{972A42AD-6580-40E5-99B3-68D9C25B68E9}">
      <dgm:prSet/>
      <dgm:spPr/>
      <dgm:t>
        <a:bodyPr/>
        <a:lstStyle/>
        <a:p>
          <a:endParaRPr lang="pt-BR"/>
        </a:p>
      </dgm:t>
    </dgm:pt>
    <dgm:pt modelId="{2A7DB236-B2B3-4443-A18D-2849323234EC}" type="sibTrans" cxnId="{972A42AD-6580-40E5-99B3-68D9C25B68E9}">
      <dgm:prSet/>
      <dgm:spPr/>
      <dgm:t>
        <a:bodyPr/>
        <a:lstStyle/>
        <a:p>
          <a:endParaRPr lang="pt-BR"/>
        </a:p>
      </dgm:t>
    </dgm:pt>
    <dgm:pt modelId="{49F68081-A6CA-4726-8060-214A5BE518DC}">
      <dgm:prSet phldrT="[Texto]" custT="1"/>
      <dgm:spPr/>
      <dgm:t>
        <a:bodyPr/>
        <a:lstStyle/>
        <a:p>
          <a:pPr>
            <a:buClr>
              <a:schemeClr val="accent2"/>
            </a:buClr>
            <a:buSzPts val="2195"/>
            <a:buFont typeface="Montserrat"/>
            <a:buChar char="❖"/>
          </a:pPr>
          <a:r>
            <a:rPr lang="pt-BR" sz="1800" b="1">
              <a:latin typeface="Montserrat"/>
              <a:ea typeface="Montserrat"/>
              <a:cs typeface="Montserrat"/>
              <a:sym typeface="Montserrat"/>
            </a:rPr>
            <a:t>(PPA)</a:t>
          </a:r>
        </a:p>
        <a:p>
          <a:pPr>
            <a:buClr>
              <a:schemeClr val="accent2"/>
            </a:buClr>
            <a:buSzPts val="2195"/>
            <a:buFont typeface="Montserrat"/>
            <a:buChar char="❖"/>
          </a:pPr>
          <a:endParaRPr lang="pt-BR" sz="1800" b="1" dirty="0"/>
        </a:p>
      </dgm:t>
    </dgm:pt>
    <dgm:pt modelId="{7DAA1310-AC10-4FCD-B5B0-6862C65E95C6}" type="parTrans" cxnId="{05A5915B-8421-4822-9DA3-1AE0A731D68F}">
      <dgm:prSet/>
      <dgm:spPr/>
      <dgm:t>
        <a:bodyPr/>
        <a:lstStyle/>
        <a:p>
          <a:endParaRPr lang="pt-BR"/>
        </a:p>
      </dgm:t>
    </dgm:pt>
    <dgm:pt modelId="{5756B732-EE63-4665-9346-8C24A06450E1}" type="sibTrans" cxnId="{05A5915B-8421-4822-9DA3-1AE0A731D68F}">
      <dgm:prSet/>
      <dgm:spPr/>
      <dgm:t>
        <a:bodyPr/>
        <a:lstStyle/>
        <a:p>
          <a:endParaRPr lang="pt-BR"/>
        </a:p>
      </dgm:t>
    </dgm:pt>
    <dgm:pt modelId="{F66EF70B-6D9F-4A44-BD26-DEE7568D8664}">
      <dgm:prSet phldrT="[Texto]"/>
      <dgm:spPr/>
      <dgm:t>
        <a:bodyPr/>
        <a:lstStyle/>
        <a:p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Lei Municipal 3.180/2021</a:t>
          </a:r>
          <a:endParaRPr lang="pt-BR" sz="1100" dirty="0"/>
        </a:p>
      </dgm:t>
    </dgm:pt>
    <dgm:pt modelId="{F28C2305-3ED5-41AD-92AC-5F27D2C5E527}" type="parTrans" cxnId="{F9F38E0C-1080-4C8E-BA80-713100CEDE9D}">
      <dgm:prSet/>
      <dgm:spPr/>
      <dgm:t>
        <a:bodyPr/>
        <a:lstStyle/>
        <a:p>
          <a:endParaRPr lang="pt-BR"/>
        </a:p>
      </dgm:t>
    </dgm:pt>
    <dgm:pt modelId="{16D1832D-E2DA-4043-BC6F-1DE0A7693CDE}" type="sibTrans" cxnId="{F9F38E0C-1080-4C8E-BA80-713100CEDE9D}">
      <dgm:prSet/>
      <dgm:spPr/>
      <dgm:t>
        <a:bodyPr/>
        <a:lstStyle/>
        <a:p>
          <a:endParaRPr lang="pt-BR"/>
        </a:p>
      </dgm:t>
    </dgm:pt>
    <dgm:pt modelId="{529B9EF0-1610-4E7F-A565-9000F4E9835C}">
      <dgm:prSet phldrT="[Texto]" custT="1"/>
      <dgm:spPr/>
      <dgm:t>
        <a:bodyPr/>
        <a:lstStyle/>
        <a:p>
          <a:r>
            <a:rPr lang="pt-BR" sz="1800" b="1">
              <a:latin typeface="Montserrat"/>
              <a:ea typeface="Montserrat"/>
              <a:cs typeface="Montserrat"/>
              <a:sym typeface="Montserrat"/>
            </a:rPr>
            <a:t>(LDO)</a:t>
          </a:r>
        </a:p>
        <a:p>
          <a:endParaRPr lang="pt-BR" sz="1800" b="1" dirty="0"/>
        </a:p>
      </dgm:t>
    </dgm:pt>
    <dgm:pt modelId="{52BB9810-799C-4AE9-B6E5-183865D32635}" type="parTrans" cxnId="{EE59E294-F59A-416C-BC0D-C07ED05BD1E6}">
      <dgm:prSet/>
      <dgm:spPr/>
      <dgm:t>
        <a:bodyPr/>
        <a:lstStyle/>
        <a:p>
          <a:endParaRPr lang="pt-BR"/>
        </a:p>
      </dgm:t>
    </dgm:pt>
    <dgm:pt modelId="{3435A097-B1AC-4FFE-99F3-BE11FC1E7A84}" type="sibTrans" cxnId="{EE59E294-F59A-416C-BC0D-C07ED05BD1E6}">
      <dgm:prSet/>
      <dgm:spPr/>
      <dgm:t>
        <a:bodyPr/>
        <a:lstStyle/>
        <a:p>
          <a:endParaRPr lang="pt-BR"/>
        </a:p>
      </dgm:t>
    </dgm:pt>
    <dgm:pt modelId="{ED94C745-1985-473E-9418-C1F92897D276}">
      <dgm:prSet phldrT="[Texto]"/>
      <dgm:spPr/>
      <dgm:t>
        <a:bodyPr/>
        <a:lstStyle/>
        <a:p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Lei Municipal 3.385/2024</a:t>
          </a:r>
          <a:endParaRPr lang="pt-BR" sz="1100" dirty="0"/>
        </a:p>
      </dgm:t>
    </dgm:pt>
    <dgm:pt modelId="{9CE7099D-CC63-4B09-A51A-8B837FC739E7}" type="parTrans" cxnId="{99FB8EB7-658A-4677-B4C9-F4CF6D85AD9C}">
      <dgm:prSet/>
      <dgm:spPr/>
      <dgm:t>
        <a:bodyPr/>
        <a:lstStyle/>
        <a:p>
          <a:endParaRPr lang="pt-BR"/>
        </a:p>
      </dgm:t>
    </dgm:pt>
    <dgm:pt modelId="{F6F6E33F-0933-4E2D-8273-BA4DE34789D0}" type="sibTrans" cxnId="{99FB8EB7-658A-4677-B4C9-F4CF6D85AD9C}">
      <dgm:prSet/>
      <dgm:spPr/>
      <dgm:t>
        <a:bodyPr/>
        <a:lstStyle/>
        <a:p>
          <a:endParaRPr lang="pt-BR"/>
        </a:p>
      </dgm:t>
    </dgm:pt>
    <dgm:pt modelId="{9545F16C-5A1D-49E6-9336-24AE8B53853A}">
      <dgm:prSet phldrT="[Texto]" custT="1"/>
      <dgm:spPr/>
      <dgm:t>
        <a:bodyPr/>
        <a:lstStyle/>
        <a:p>
          <a:pPr>
            <a:buClr>
              <a:schemeClr val="accent2"/>
            </a:buClr>
            <a:buSzPts val="2195"/>
            <a:buFont typeface="Montserrat"/>
            <a:buChar char="❖"/>
          </a:pPr>
          <a:r>
            <a:rPr lang="pt-BR" sz="1800" b="1">
              <a:latin typeface="Montserrat"/>
              <a:ea typeface="Montserrat"/>
              <a:cs typeface="Montserrat"/>
              <a:sym typeface="Montserrat"/>
            </a:rPr>
            <a:t>(LOA)</a:t>
          </a:r>
        </a:p>
        <a:p>
          <a:pPr>
            <a:buClr>
              <a:schemeClr val="accent2"/>
            </a:buClr>
            <a:buSzPts val="2195"/>
            <a:buFont typeface="Montserrat"/>
            <a:buChar char="❖"/>
          </a:pPr>
          <a:endParaRPr lang="pt-BR" sz="1800" b="1" dirty="0"/>
        </a:p>
      </dgm:t>
    </dgm:pt>
    <dgm:pt modelId="{9BEF1C65-F27D-46AF-ADDA-CCDB8DEA2C73}" type="parTrans" cxnId="{4B6088B7-E58F-46F4-9490-23F584AC3B2A}">
      <dgm:prSet/>
      <dgm:spPr/>
      <dgm:t>
        <a:bodyPr/>
        <a:lstStyle/>
        <a:p>
          <a:endParaRPr lang="pt-BR"/>
        </a:p>
      </dgm:t>
    </dgm:pt>
    <dgm:pt modelId="{D3E3EE02-D1F4-4A15-ACBD-8D12D03364C9}" type="sibTrans" cxnId="{4B6088B7-E58F-46F4-9490-23F584AC3B2A}">
      <dgm:prSet/>
      <dgm:spPr/>
      <dgm:t>
        <a:bodyPr/>
        <a:lstStyle/>
        <a:p>
          <a:endParaRPr lang="pt-BR"/>
        </a:p>
      </dgm:t>
    </dgm:pt>
    <dgm:pt modelId="{9414E69B-EF19-4578-B26F-A2E9965AF78B}">
      <dgm:prSet phldrT="[Texto]" custLinFactNeighborX="-20201"/>
      <dgm:spPr/>
      <dgm:t>
        <a:bodyPr/>
        <a:lstStyle/>
        <a:p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Lei Municipal 3.421/2024</a:t>
          </a:r>
          <a:endParaRPr lang="pt-BR" sz="1100" dirty="0"/>
        </a:p>
      </dgm:t>
    </dgm:pt>
    <dgm:pt modelId="{64A58438-E616-4C5E-A7AE-50A8F38681D2}" type="parTrans" cxnId="{C4F6EAC9-F039-4349-8CC4-3B74137A490A}">
      <dgm:prSet/>
      <dgm:spPr/>
      <dgm:t>
        <a:bodyPr/>
        <a:lstStyle/>
        <a:p>
          <a:endParaRPr lang="pt-BR"/>
        </a:p>
      </dgm:t>
    </dgm:pt>
    <dgm:pt modelId="{D924A2AA-E0BB-4352-9C0F-B0A487259841}" type="sibTrans" cxnId="{C4F6EAC9-F039-4349-8CC4-3B74137A490A}">
      <dgm:prSet/>
      <dgm:spPr/>
      <dgm:t>
        <a:bodyPr/>
        <a:lstStyle/>
        <a:p>
          <a:endParaRPr lang="pt-BR"/>
        </a:p>
      </dgm:t>
    </dgm:pt>
    <dgm:pt modelId="{7B5830EB-C529-4B81-9D19-D1BF2AA4B022}" type="pres">
      <dgm:prSet presAssocID="{D6393894-7B91-4F44-BE94-9646C76686A8}" presName="Name0" presStyleCnt="0">
        <dgm:presLayoutVars>
          <dgm:dir/>
          <dgm:resizeHandles val="exact"/>
        </dgm:presLayoutVars>
      </dgm:prSet>
      <dgm:spPr/>
    </dgm:pt>
    <dgm:pt modelId="{6F8643FC-BF5D-4BE0-A487-33C20749D187}" type="pres">
      <dgm:prSet presAssocID="{A9E8347F-68D1-4820-8AC5-FAC9259970EC}" presName="node" presStyleLbl="node1" presStyleIdx="0" presStyleCnt="4">
        <dgm:presLayoutVars>
          <dgm:bulletEnabled val="1"/>
        </dgm:presLayoutVars>
      </dgm:prSet>
      <dgm:spPr/>
    </dgm:pt>
    <dgm:pt modelId="{112B0DE0-A672-4B5B-A4AE-0CB913FFBF80}" type="pres">
      <dgm:prSet presAssocID="{92E628BB-2965-4B0B-A680-7734918D8723}" presName="sibTrans" presStyleCnt="0"/>
      <dgm:spPr/>
    </dgm:pt>
    <dgm:pt modelId="{A32B9EB7-5021-4277-B135-2E53B87E0B08}" type="pres">
      <dgm:prSet presAssocID="{49F68081-A6CA-4726-8060-214A5BE518DC}" presName="node" presStyleLbl="node1" presStyleIdx="1" presStyleCnt="4">
        <dgm:presLayoutVars>
          <dgm:bulletEnabled val="1"/>
        </dgm:presLayoutVars>
      </dgm:prSet>
      <dgm:spPr/>
    </dgm:pt>
    <dgm:pt modelId="{2AF9811B-B208-43CE-9F19-8FF87BB9E1EB}" type="pres">
      <dgm:prSet presAssocID="{5756B732-EE63-4665-9346-8C24A06450E1}" presName="sibTrans" presStyleCnt="0"/>
      <dgm:spPr/>
    </dgm:pt>
    <dgm:pt modelId="{63684E09-0611-458C-9695-79A0BE0499BA}" type="pres">
      <dgm:prSet presAssocID="{529B9EF0-1610-4E7F-A565-9000F4E9835C}" presName="node" presStyleLbl="node1" presStyleIdx="2" presStyleCnt="4">
        <dgm:presLayoutVars>
          <dgm:bulletEnabled val="1"/>
        </dgm:presLayoutVars>
      </dgm:prSet>
      <dgm:spPr/>
    </dgm:pt>
    <dgm:pt modelId="{3D284D3A-3B6D-4559-9EF7-EB036862717E}" type="pres">
      <dgm:prSet presAssocID="{3435A097-B1AC-4FFE-99F3-BE11FC1E7A84}" presName="sibTrans" presStyleCnt="0"/>
      <dgm:spPr/>
    </dgm:pt>
    <dgm:pt modelId="{2E9CE418-A907-4561-99AD-A9AE2CE8BD63}" type="pres">
      <dgm:prSet presAssocID="{9545F16C-5A1D-49E6-9336-24AE8B53853A}" presName="node" presStyleLbl="node1" presStyleIdx="3" presStyleCnt="4" custLinFactNeighborX="-20201">
        <dgm:presLayoutVars>
          <dgm:bulletEnabled val="1"/>
        </dgm:presLayoutVars>
      </dgm:prSet>
      <dgm:spPr/>
    </dgm:pt>
  </dgm:ptLst>
  <dgm:cxnLst>
    <dgm:cxn modelId="{F9F38E0C-1080-4C8E-BA80-713100CEDE9D}" srcId="{49F68081-A6CA-4726-8060-214A5BE518DC}" destId="{F66EF70B-6D9F-4A44-BD26-DEE7568D8664}" srcOrd="0" destOrd="0" parTransId="{F28C2305-3ED5-41AD-92AC-5F27D2C5E527}" sibTransId="{16D1832D-E2DA-4043-BC6F-1DE0A7693CDE}"/>
    <dgm:cxn modelId="{088B9D29-9392-4CC2-BE67-37250856C0BA}" type="presOf" srcId="{9545F16C-5A1D-49E6-9336-24AE8B53853A}" destId="{2E9CE418-A907-4561-99AD-A9AE2CE8BD63}" srcOrd="0" destOrd="0" presId="urn:microsoft.com/office/officeart/2005/8/layout/hList6"/>
    <dgm:cxn modelId="{5971AD30-C315-459A-BCF8-027D8BAFC8EA}" type="presOf" srcId="{49F68081-A6CA-4726-8060-214A5BE518DC}" destId="{A32B9EB7-5021-4277-B135-2E53B87E0B08}" srcOrd="0" destOrd="0" presId="urn:microsoft.com/office/officeart/2005/8/layout/hList6"/>
    <dgm:cxn modelId="{73D99A36-C4C1-46EC-9C43-A9CC6CAB27DD}" type="presOf" srcId="{529B9EF0-1610-4E7F-A565-9000F4E9835C}" destId="{63684E09-0611-458C-9695-79A0BE0499BA}" srcOrd="0" destOrd="0" presId="urn:microsoft.com/office/officeart/2005/8/layout/hList6"/>
    <dgm:cxn modelId="{87E06B3C-64FC-4ACB-BDB5-580C0C77FF54}" type="presOf" srcId="{9414E69B-EF19-4578-B26F-A2E9965AF78B}" destId="{2E9CE418-A907-4561-99AD-A9AE2CE8BD63}" srcOrd="0" destOrd="1" presId="urn:microsoft.com/office/officeart/2005/8/layout/hList6"/>
    <dgm:cxn modelId="{05A5915B-8421-4822-9DA3-1AE0A731D68F}" srcId="{D6393894-7B91-4F44-BE94-9646C76686A8}" destId="{49F68081-A6CA-4726-8060-214A5BE518DC}" srcOrd="1" destOrd="0" parTransId="{7DAA1310-AC10-4FCD-B5B0-6862C65E95C6}" sibTransId="{5756B732-EE63-4665-9346-8C24A06450E1}"/>
    <dgm:cxn modelId="{6A209370-034B-466F-AA97-3C79C1590694}" type="presOf" srcId="{F66EF70B-6D9F-4A44-BD26-DEE7568D8664}" destId="{A32B9EB7-5021-4277-B135-2E53B87E0B08}" srcOrd="0" destOrd="1" presId="urn:microsoft.com/office/officeart/2005/8/layout/hList6"/>
    <dgm:cxn modelId="{89483654-4D5E-4830-A20B-54E11ADEF27F}" type="presOf" srcId="{ED94C745-1985-473E-9418-C1F92897D276}" destId="{63684E09-0611-458C-9695-79A0BE0499BA}" srcOrd="0" destOrd="1" presId="urn:microsoft.com/office/officeart/2005/8/layout/hList6"/>
    <dgm:cxn modelId="{0CD1CF88-1176-42D3-ADFB-CE38CF3A91D3}" srcId="{D6393894-7B91-4F44-BE94-9646C76686A8}" destId="{A9E8347F-68D1-4820-8AC5-FAC9259970EC}" srcOrd="0" destOrd="0" parTransId="{92699ED4-5AB3-4B7E-84DC-5BF8E54BF2A0}" sibTransId="{92E628BB-2965-4B0B-A680-7734918D8723}"/>
    <dgm:cxn modelId="{8530318F-160F-4901-82F2-D131C7BFBAD6}" type="presOf" srcId="{BE92D575-B135-46EE-8A44-A2D5A0A53D81}" destId="{6F8643FC-BF5D-4BE0-A487-33C20749D187}" srcOrd="0" destOrd="1" presId="urn:microsoft.com/office/officeart/2005/8/layout/hList6"/>
    <dgm:cxn modelId="{EE59E294-F59A-416C-BC0D-C07ED05BD1E6}" srcId="{D6393894-7B91-4F44-BE94-9646C76686A8}" destId="{529B9EF0-1610-4E7F-A565-9000F4E9835C}" srcOrd="2" destOrd="0" parTransId="{52BB9810-799C-4AE9-B6E5-183865D32635}" sibTransId="{3435A097-B1AC-4FFE-99F3-BE11FC1E7A84}"/>
    <dgm:cxn modelId="{71F871A9-496E-41FD-9B87-AC8611D49F69}" type="presOf" srcId="{A9E8347F-68D1-4820-8AC5-FAC9259970EC}" destId="{6F8643FC-BF5D-4BE0-A487-33C20749D187}" srcOrd="0" destOrd="0" presId="urn:microsoft.com/office/officeart/2005/8/layout/hList6"/>
    <dgm:cxn modelId="{972A42AD-6580-40E5-99B3-68D9C25B68E9}" srcId="{A9E8347F-68D1-4820-8AC5-FAC9259970EC}" destId="{BE92D575-B135-46EE-8A44-A2D5A0A53D81}" srcOrd="0" destOrd="0" parTransId="{0D5AC08C-098A-4917-8FFF-8646C986705C}" sibTransId="{2A7DB236-B2B3-4443-A18D-2849323234EC}"/>
    <dgm:cxn modelId="{4B6088B7-E58F-46F4-9490-23F584AC3B2A}" srcId="{D6393894-7B91-4F44-BE94-9646C76686A8}" destId="{9545F16C-5A1D-49E6-9336-24AE8B53853A}" srcOrd="3" destOrd="0" parTransId="{9BEF1C65-F27D-46AF-ADDA-CCDB8DEA2C73}" sibTransId="{D3E3EE02-D1F4-4A15-ACBD-8D12D03364C9}"/>
    <dgm:cxn modelId="{99FB8EB7-658A-4677-B4C9-F4CF6D85AD9C}" srcId="{529B9EF0-1610-4E7F-A565-9000F4E9835C}" destId="{ED94C745-1985-473E-9418-C1F92897D276}" srcOrd="0" destOrd="0" parTransId="{9CE7099D-CC63-4B09-A51A-8B837FC739E7}" sibTransId="{F6F6E33F-0933-4E2D-8273-BA4DE34789D0}"/>
    <dgm:cxn modelId="{AC5828C7-7A0C-437F-8A25-73A8030307C6}" type="presOf" srcId="{D6393894-7B91-4F44-BE94-9646C76686A8}" destId="{7B5830EB-C529-4B81-9D19-D1BF2AA4B022}" srcOrd="0" destOrd="0" presId="urn:microsoft.com/office/officeart/2005/8/layout/hList6"/>
    <dgm:cxn modelId="{C4F6EAC9-F039-4349-8CC4-3B74137A490A}" srcId="{9545F16C-5A1D-49E6-9336-24AE8B53853A}" destId="{9414E69B-EF19-4578-B26F-A2E9965AF78B}" srcOrd="0" destOrd="0" parTransId="{64A58438-E616-4C5E-A7AE-50A8F38681D2}" sibTransId="{D924A2AA-E0BB-4352-9C0F-B0A487259841}"/>
    <dgm:cxn modelId="{AA97DD88-23CE-473F-A21A-CC7E1649074C}" type="presParOf" srcId="{7B5830EB-C529-4B81-9D19-D1BF2AA4B022}" destId="{6F8643FC-BF5D-4BE0-A487-33C20749D187}" srcOrd="0" destOrd="0" presId="urn:microsoft.com/office/officeart/2005/8/layout/hList6"/>
    <dgm:cxn modelId="{3A33C23A-F299-4CA5-8C37-5179D016A00B}" type="presParOf" srcId="{7B5830EB-C529-4B81-9D19-D1BF2AA4B022}" destId="{112B0DE0-A672-4B5B-A4AE-0CB913FFBF80}" srcOrd="1" destOrd="0" presId="urn:microsoft.com/office/officeart/2005/8/layout/hList6"/>
    <dgm:cxn modelId="{D0D2BB46-C99A-4641-BF69-F59F802BB637}" type="presParOf" srcId="{7B5830EB-C529-4B81-9D19-D1BF2AA4B022}" destId="{A32B9EB7-5021-4277-B135-2E53B87E0B08}" srcOrd="2" destOrd="0" presId="urn:microsoft.com/office/officeart/2005/8/layout/hList6"/>
    <dgm:cxn modelId="{165DE12A-085C-45BF-8591-AC5EA230232B}" type="presParOf" srcId="{7B5830EB-C529-4B81-9D19-D1BF2AA4B022}" destId="{2AF9811B-B208-43CE-9F19-8FF87BB9E1EB}" srcOrd="3" destOrd="0" presId="urn:microsoft.com/office/officeart/2005/8/layout/hList6"/>
    <dgm:cxn modelId="{02F89BA0-7D54-43F5-845F-51CB1373BC33}" type="presParOf" srcId="{7B5830EB-C529-4B81-9D19-D1BF2AA4B022}" destId="{63684E09-0611-458C-9695-79A0BE0499BA}" srcOrd="4" destOrd="0" presId="urn:microsoft.com/office/officeart/2005/8/layout/hList6"/>
    <dgm:cxn modelId="{A628E233-EE34-49D5-A08B-DBBC4D6AE930}" type="presParOf" srcId="{7B5830EB-C529-4B81-9D19-D1BF2AA4B022}" destId="{3D284D3A-3B6D-4559-9EF7-EB036862717E}" srcOrd="5" destOrd="0" presId="urn:microsoft.com/office/officeart/2005/8/layout/hList6"/>
    <dgm:cxn modelId="{61994620-C98B-4BA5-B4E1-1742752DAA81}" type="presParOf" srcId="{7B5830EB-C529-4B81-9D19-D1BF2AA4B022}" destId="{2E9CE418-A907-4561-99AD-A9AE2CE8BD6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173D3-AD61-489B-AB4B-945F7E569CB6}" type="doc">
      <dgm:prSet loTypeId="urn:microsoft.com/office/officeart/2008/layout/Pictu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390AF61-A492-4C52-A547-7CE09405FABB}">
      <dgm:prSet phldrT="[Texto]"/>
      <dgm:spPr/>
      <dgm:t>
        <a:bodyPr/>
        <a:lstStyle/>
        <a:p>
          <a:pPr>
            <a:buSzPts val="1903"/>
            <a:buNone/>
          </a:pPr>
          <a:r>
            <a:rPr lang="pt-BR" b="1">
              <a:latin typeface="Montserrat"/>
              <a:ea typeface="Montserrat"/>
              <a:cs typeface="Montserrat"/>
              <a:sym typeface="Montserrat"/>
            </a:rPr>
            <a:t>Lei Complementar 101/2000 – Responsabilidade Fiscal</a:t>
          </a:r>
          <a:endParaRPr lang="pt-BR" b="1" dirty="0"/>
        </a:p>
      </dgm:t>
    </dgm:pt>
    <dgm:pt modelId="{0E333CD3-F06B-4065-A216-1B361E5C8AF5}" type="parTrans" cxnId="{9E6DABFD-4EA7-445F-91BA-5375965F0787}">
      <dgm:prSet/>
      <dgm:spPr/>
      <dgm:t>
        <a:bodyPr/>
        <a:lstStyle/>
        <a:p>
          <a:endParaRPr lang="pt-BR"/>
        </a:p>
      </dgm:t>
    </dgm:pt>
    <dgm:pt modelId="{C9023BD7-B174-42EE-8C8E-3C1D6C6B13B7}" type="sibTrans" cxnId="{9E6DABFD-4EA7-445F-91BA-5375965F0787}">
      <dgm:prSet/>
      <dgm:spPr/>
      <dgm:t>
        <a:bodyPr/>
        <a:lstStyle/>
        <a:p>
          <a:endParaRPr lang="pt-BR"/>
        </a:p>
      </dgm:t>
    </dgm:pt>
    <dgm:pt modelId="{758D2C8C-E72A-4324-A1F5-378D33A80303}">
      <dgm:prSet custT="1"/>
      <dgm:spPr/>
      <dgm:t>
        <a:bodyPr/>
        <a:lstStyle/>
        <a:p>
          <a:pPr algn="l"/>
          <a:r>
            <a:rPr lang="pt-BR" sz="1000" b="1" dirty="0">
              <a:latin typeface="Montserrat"/>
              <a:ea typeface="Montserrat"/>
              <a:cs typeface="Montserrat"/>
              <a:sym typeface="Montserrat"/>
            </a:rPr>
            <a:t>§4º Até o final dos meses de </a:t>
          </a:r>
          <a:r>
            <a:rPr lang="pt-BR" sz="1000" b="1" dirty="0">
              <a:latin typeface="Montserrat"/>
              <a:sym typeface="Montserrat"/>
            </a:rPr>
            <a:t>maio</a:t>
          </a:r>
          <a:r>
            <a:rPr lang="pt-BR" sz="1000" b="1" dirty="0">
              <a:latin typeface="Montserrat"/>
              <a:ea typeface="Montserrat"/>
              <a:cs typeface="Montserrat"/>
              <a:sym typeface="Montserrat"/>
            </a:rPr>
            <a:t>, </a:t>
          </a:r>
          <a:r>
            <a:rPr lang="pt-BR" sz="1000" b="1" dirty="0">
              <a:solidFill>
                <a:schemeClr val="tx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rPr>
            <a:t>setembro</a:t>
          </a:r>
          <a:r>
            <a:rPr lang="pt-BR" sz="1000" b="1" dirty="0">
              <a:latin typeface="Montserrat"/>
              <a:ea typeface="Montserrat"/>
              <a:cs typeface="Montserrat"/>
              <a:sym typeface="Montserrat"/>
            </a:rPr>
            <a:t> e fevereiro, o Poder Executivo demonstrará e avaliará o cumprimento das metas fiscais de cada quadrimestre, em audiência pública na comissão referida no </a:t>
          </a:r>
          <a:r>
            <a:rPr lang="pt-BR" sz="1000" b="1" u="sng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§ 1</a:t>
          </a:r>
          <a:r>
            <a:rPr lang="pt-BR" sz="1000" b="1" u="sng" baseline="30000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</a:t>
          </a:r>
          <a:r>
            <a:rPr lang="pt-BR" sz="1000" b="1" u="sng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do art. 166 da Constituição</a:t>
          </a:r>
          <a:r>
            <a:rPr lang="pt-BR" sz="1000" b="1" dirty="0">
              <a:latin typeface="Montserrat"/>
              <a:ea typeface="Montserrat"/>
              <a:cs typeface="Montserrat"/>
              <a:sym typeface="Montserrat"/>
            </a:rPr>
            <a:t> ou equivalente nas Casas Legislativas estaduais e municipais.</a:t>
          </a:r>
        </a:p>
      </dgm:t>
    </dgm:pt>
    <dgm:pt modelId="{0481D2D0-4283-465D-83AA-E41F513344C1}" type="parTrans" cxnId="{1B6B6D4F-F2E6-47D2-A26B-EB7F2D75721D}">
      <dgm:prSet/>
      <dgm:spPr/>
      <dgm:t>
        <a:bodyPr/>
        <a:lstStyle/>
        <a:p>
          <a:endParaRPr lang="pt-BR"/>
        </a:p>
      </dgm:t>
    </dgm:pt>
    <dgm:pt modelId="{4700D1D8-3492-4176-9563-4D80290B09FB}" type="sibTrans" cxnId="{1B6B6D4F-F2E6-47D2-A26B-EB7F2D75721D}">
      <dgm:prSet/>
      <dgm:spPr/>
      <dgm:t>
        <a:bodyPr/>
        <a:lstStyle/>
        <a:p>
          <a:endParaRPr lang="pt-BR"/>
        </a:p>
      </dgm:t>
    </dgm:pt>
    <dgm:pt modelId="{E19873F3-E0EB-4DC6-B5AD-D9B56D4DCB47}">
      <dgm:prSet/>
      <dgm:spPr/>
      <dgm:t>
        <a:bodyPr/>
        <a:lstStyle/>
        <a:p>
          <a:pPr algn="just"/>
          <a:r>
            <a:rPr lang="pt-BR" b="1">
              <a:latin typeface="Montserrat"/>
              <a:ea typeface="Montserrat"/>
              <a:cs typeface="Montserrat"/>
              <a:sym typeface="Montserrat"/>
            </a:rPr>
            <a:t>São instrumentos de transparência da gestão fiscal, aos quais será dada ampla divulgação, inclusive em meios eletrônicos de acesso público: os planos, orçamentos e leis de diretrizes orçamentárias; as prestações de contas e o respectivo parecer prévio; o Relatório Resumido da Execução Orçamentária e o Relatório de Gestão Fiscal; e as versões simplificadas desses documentos.</a:t>
          </a:r>
          <a:endParaRPr lang="pt-BR" b="1" dirty="0"/>
        </a:p>
      </dgm:t>
    </dgm:pt>
    <dgm:pt modelId="{E8DB1C42-D500-4043-B223-C49EAC80A532}" type="parTrans" cxnId="{B8E20F0B-F4B6-409A-9A76-A21879FF9678}">
      <dgm:prSet/>
      <dgm:spPr/>
      <dgm:t>
        <a:bodyPr/>
        <a:lstStyle/>
        <a:p>
          <a:endParaRPr lang="pt-BR"/>
        </a:p>
      </dgm:t>
    </dgm:pt>
    <dgm:pt modelId="{A1485819-A14C-422D-82FC-BFDCB6BBB5B9}" type="sibTrans" cxnId="{B8E20F0B-F4B6-409A-9A76-A21879FF9678}">
      <dgm:prSet/>
      <dgm:spPr/>
      <dgm:t>
        <a:bodyPr/>
        <a:lstStyle/>
        <a:p>
          <a:endParaRPr lang="pt-BR"/>
        </a:p>
      </dgm:t>
    </dgm:pt>
    <dgm:pt modelId="{01E2BC50-A3EF-4360-A793-B475CEA98EF8}" type="pres">
      <dgm:prSet presAssocID="{B59173D3-AD61-489B-AB4B-945F7E569CB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8E1CC7C-700E-4DD7-994A-90E7F18B732A}" type="pres">
      <dgm:prSet presAssocID="{0390AF61-A492-4C52-A547-7CE09405FABB}" presName="root" presStyleCnt="0">
        <dgm:presLayoutVars>
          <dgm:chMax/>
          <dgm:chPref val="4"/>
        </dgm:presLayoutVars>
      </dgm:prSet>
      <dgm:spPr/>
    </dgm:pt>
    <dgm:pt modelId="{65239653-49EC-4C35-8884-AA0969CA4149}" type="pres">
      <dgm:prSet presAssocID="{0390AF61-A492-4C52-A547-7CE09405FABB}" presName="rootComposite" presStyleCnt="0">
        <dgm:presLayoutVars/>
      </dgm:prSet>
      <dgm:spPr/>
    </dgm:pt>
    <dgm:pt modelId="{6D2C2A8A-CB2D-4067-9ED9-B6BE991FAB0B}" type="pres">
      <dgm:prSet presAssocID="{0390AF61-A492-4C52-A547-7CE09405FABB}" presName="rootText" presStyleLbl="node0" presStyleIdx="0" presStyleCnt="1" custScaleX="86444" custScaleY="44323" custLinFactNeighborX="-187" custLinFactNeighborY="68">
        <dgm:presLayoutVars>
          <dgm:chMax/>
          <dgm:chPref val="4"/>
        </dgm:presLayoutVars>
      </dgm:prSet>
      <dgm:spPr/>
    </dgm:pt>
    <dgm:pt modelId="{B68A3254-18BC-4241-86F4-E4EA573B61A8}" type="pres">
      <dgm:prSet presAssocID="{0390AF61-A492-4C52-A547-7CE09405FABB}" presName="childShape" presStyleCnt="0">
        <dgm:presLayoutVars>
          <dgm:chMax val="0"/>
          <dgm:chPref val="0"/>
        </dgm:presLayoutVars>
      </dgm:prSet>
      <dgm:spPr/>
    </dgm:pt>
    <dgm:pt modelId="{BC6BEAAB-DB31-483C-A390-CBA398320A61}" type="pres">
      <dgm:prSet presAssocID="{758D2C8C-E72A-4324-A1F5-378D33A80303}" presName="childComposite" presStyleCnt="0">
        <dgm:presLayoutVars>
          <dgm:chMax val="0"/>
          <dgm:chPref val="0"/>
        </dgm:presLayoutVars>
      </dgm:prSet>
      <dgm:spPr/>
    </dgm:pt>
    <dgm:pt modelId="{017095FC-7ECE-43E3-B0A3-9AA31CB8EC6C}" type="pres">
      <dgm:prSet presAssocID="{758D2C8C-E72A-4324-A1F5-378D33A80303}" presName="Image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9E2E33AF-787B-44DB-8DFD-222CA258428D}" type="pres">
      <dgm:prSet presAssocID="{758D2C8C-E72A-4324-A1F5-378D33A80303}" presName="childText" presStyleLbl="lnNode1" presStyleIdx="0" presStyleCnt="2" custScaleY="98027">
        <dgm:presLayoutVars>
          <dgm:chMax val="0"/>
          <dgm:chPref val="0"/>
          <dgm:bulletEnabled val="1"/>
        </dgm:presLayoutVars>
      </dgm:prSet>
      <dgm:spPr/>
    </dgm:pt>
    <dgm:pt modelId="{5D381BBA-96A6-482E-B488-96ED0B980CAF}" type="pres">
      <dgm:prSet presAssocID="{E19873F3-E0EB-4DC6-B5AD-D9B56D4DCB47}" presName="childComposite" presStyleCnt="0">
        <dgm:presLayoutVars>
          <dgm:chMax val="0"/>
          <dgm:chPref val="0"/>
        </dgm:presLayoutVars>
      </dgm:prSet>
      <dgm:spPr/>
    </dgm:pt>
    <dgm:pt modelId="{E3B67D11-FB1F-4EF9-8094-3028E3DD676E}" type="pres">
      <dgm:prSet presAssocID="{E19873F3-E0EB-4DC6-B5AD-D9B56D4DCB47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F961EB7-886E-4873-A4B5-AF37743BBBD8}" type="pres">
      <dgm:prSet presAssocID="{E19873F3-E0EB-4DC6-B5AD-D9B56D4DCB47}" presName="childText" presStyleLbl="lnNode1" presStyleIdx="1" presStyleCnt="2" custScaleY="94529">
        <dgm:presLayoutVars>
          <dgm:chMax val="0"/>
          <dgm:chPref val="0"/>
          <dgm:bulletEnabled val="1"/>
        </dgm:presLayoutVars>
      </dgm:prSet>
      <dgm:spPr/>
    </dgm:pt>
  </dgm:ptLst>
  <dgm:cxnLst>
    <dgm:cxn modelId="{B8E20F0B-F4B6-409A-9A76-A21879FF9678}" srcId="{0390AF61-A492-4C52-A547-7CE09405FABB}" destId="{E19873F3-E0EB-4DC6-B5AD-D9B56D4DCB47}" srcOrd="1" destOrd="0" parTransId="{E8DB1C42-D500-4043-B223-C49EAC80A532}" sibTransId="{A1485819-A14C-422D-82FC-BFDCB6BBB5B9}"/>
    <dgm:cxn modelId="{98627920-35E3-47F2-89F3-26DD6404237E}" type="presOf" srcId="{E19873F3-E0EB-4DC6-B5AD-D9B56D4DCB47}" destId="{AF961EB7-886E-4873-A4B5-AF37743BBBD8}" srcOrd="0" destOrd="0" presId="urn:microsoft.com/office/officeart/2008/layout/PictureAccentList"/>
    <dgm:cxn modelId="{214A0830-3254-4B88-B7D7-9C228A4D37C0}" type="presOf" srcId="{758D2C8C-E72A-4324-A1F5-378D33A80303}" destId="{9E2E33AF-787B-44DB-8DFD-222CA258428D}" srcOrd="0" destOrd="0" presId="urn:microsoft.com/office/officeart/2008/layout/PictureAccentList"/>
    <dgm:cxn modelId="{1B6B6D4F-F2E6-47D2-A26B-EB7F2D75721D}" srcId="{0390AF61-A492-4C52-A547-7CE09405FABB}" destId="{758D2C8C-E72A-4324-A1F5-378D33A80303}" srcOrd="0" destOrd="0" parTransId="{0481D2D0-4283-465D-83AA-E41F513344C1}" sibTransId="{4700D1D8-3492-4176-9563-4D80290B09FB}"/>
    <dgm:cxn modelId="{9802EA77-8972-48E7-837A-9006D845582E}" type="presOf" srcId="{B59173D3-AD61-489B-AB4B-945F7E569CB6}" destId="{01E2BC50-A3EF-4360-A793-B475CEA98EF8}" srcOrd="0" destOrd="0" presId="urn:microsoft.com/office/officeart/2008/layout/PictureAccentList"/>
    <dgm:cxn modelId="{7608C179-953B-4C35-8246-3568E70F1BA4}" type="presOf" srcId="{0390AF61-A492-4C52-A547-7CE09405FABB}" destId="{6D2C2A8A-CB2D-4067-9ED9-B6BE991FAB0B}" srcOrd="0" destOrd="0" presId="urn:microsoft.com/office/officeart/2008/layout/PictureAccentList"/>
    <dgm:cxn modelId="{9E6DABFD-4EA7-445F-91BA-5375965F0787}" srcId="{B59173D3-AD61-489B-AB4B-945F7E569CB6}" destId="{0390AF61-A492-4C52-A547-7CE09405FABB}" srcOrd="0" destOrd="0" parTransId="{0E333CD3-F06B-4065-A216-1B361E5C8AF5}" sibTransId="{C9023BD7-B174-42EE-8C8E-3C1D6C6B13B7}"/>
    <dgm:cxn modelId="{2A5BA8A8-F786-4BA2-9B68-8A65BB97C0CC}" type="presParOf" srcId="{01E2BC50-A3EF-4360-A793-B475CEA98EF8}" destId="{48E1CC7C-700E-4DD7-994A-90E7F18B732A}" srcOrd="0" destOrd="0" presId="urn:microsoft.com/office/officeart/2008/layout/PictureAccentList"/>
    <dgm:cxn modelId="{4A3BF211-1076-4592-8F0A-92DD4727A6F8}" type="presParOf" srcId="{48E1CC7C-700E-4DD7-994A-90E7F18B732A}" destId="{65239653-49EC-4C35-8884-AA0969CA4149}" srcOrd="0" destOrd="0" presId="urn:microsoft.com/office/officeart/2008/layout/PictureAccentList"/>
    <dgm:cxn modelId="{48215068-DCA1-4275-B9D1-74CC01CD9463}" type="presParOf" srcId="{65239653-49EC-4C35-8884-AA0969CA4149}" destId="{6D2C2A8A-CB2D-4067-9ED9-B6BE991FAB0B}" srcOrd="0" destOrd="0" presId="urn:microsoft.com/office/officeart/2008/layout/PictureAccentList"/>
    <dgm:cxn modelId="{961CDA7E-3D9D-4DB7-8456-21C0E2DFE30D}" type="presParOf" srcId="{48E1CC7C-700E-4DD7-994A-90E7F18B732A}" destId="{B68A3254-18BC-4241-86F4-E4EA573B61A8}" srcOrd="1" destOrd="0" presId="urn:microsoft.com/office/officeart/2008/layout/PictureAccentList"/>
    <dgm:cxn modelId="{86144C94-EB2C-4B62-A224-D80AB4B4656F}" type="presParOf" srcId="{B68A3254-18BC-4241-86F4-E4EA573B61A8}" destId="{BC6BEAAB-DB31-483C-A390-CBA398320A61}" srcOrd="0" destOrd="0" presId="urn:microsoft.com/office/officeart/2008/layout/PictureAccentList"/>
    <dgm:cxn modelId="{A3BAF779-62F3-4A20-AA10-66A55E82A85E}" type="presParOf" srcId="{BC6BEAAB-DB31-483C-A390-CBA398320A61}" destId="{017095FC-7ECE-43E3-B0A3-9AA31CB8EC6C}" srcOrd="0" destOrd="0" presId="urn:microsoft.com/office/officeart/2008/layout/PictureAccentList"/>
    <dgm:cxn modelId="{369D25F8-3D91-4C9F-8E4A-3635CA8912C3}" type="presParOf" srcId="{BC6BEAAB-DB31-483C-A390-CBA398320A61}" destId="{9E2E33AF-787B-44DB-8DFD-222CA258428D}" srcOrd="1" destOrd="0" presId="urn:microsoft.com/office/officeart/2008/layout/PictureAccentList"/>
    <dgm:cxn modelId="{8043ED15-C72B-45FA-BE33-6B411DAD5CFA}" type="presParOf" srcId="{B68A3254-18BC-4241-86F4-E4EA573B61A8}" destId="{5D381BBA-96A6-482E-B488-96ED0B980CAF}" srcOrd="1" destOrd="0" presId="urn:microsoft.com/office/officeart/2008/layout/PictureAccentList"/>
    <dgm:cxn modelId="{DF464F06-CC25-4793-B679-1FFA5A95A4FF}" type="presParOf" srcId="{5D381BBA-96A6-482E-B488-96ED0B980CAF}" destId="{E3B67D11-FB1F-4EF9-8094-3028E3DD676E}" srcOrd="0" destOrd="0" presId="urn:microsoft.com/office/officeart/2008/layout/PictureAccentList"/>
    <dgm:cxn modelId="{2CE2E3F5-470C-466E-A206-53502E7E7F43}" type="presParOf" srcId="{5D381BBA-96A6-482E-B488-96ED0B980CAF}" destId="{AF961EB7-886E-4873-A4B5-AF37743BBBD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FB5B67-D37B-4074-926B-28EE59F701D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53C679E1-1FED-4B06-80ED-DEB14AE60C97}">
      <dgm:prSet phldrT="[Texto]" custT="1"/>
      <dgm:spPr/>
      <dgm:t>
        <a:bodyPr/>
        <a:lstStyle/>
        <a:p>
          <a:r>
            <a:rPr lang="pt-BR" sz="1050" b="1">
              <a:latin typeface="Montserrat"/>
              <a:ea typeface="Montserrat"/>
              <a:cs typeface="Montserrat"/>
              <a:sym typeface="Montserrat"/>
            </a:rPr>
            <a:t>Transparência</a:t>
          </a:r>
          <a:endParaRPr lang="pt-BR" sz="1050" b="1" dirty="0"/>
        </a:p>
      </dgm:t>
    </dgm:pt>
    <dgm:pt modelId="{A904E197-B27B-496F-91DE-C34DCCAFEDBA}" type="parTrans" cxnId="{7A7C3124-9DCC-41D8-9548-ED4B6A1D770C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CF92DA41-CBFA-4804-9348-4457850F9BA3}" type="sibTrans" cxnId="{7A7C3124-9DCC-41D8-9548-ED4B6A1D770C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ECCC7BA7-4973-4B82-B357-03A6C35226F9}">
      <dgm:prSet phldrT="[Texto]" custT="1"/>
      <dgm:spPr/>
      <dgm:t>
        <a:bodyPr/>
        <a:lstStyle/>
        <a:p>
          <a:r>
            <a:rPr lang="pt-BR" sz="1050" b="1">
              <a:latin typeface="Montserrat"/>
              <a:ea typeface="Montserrat"/>
              <a:cs typeface="Montserrat"/>
              <a:sym typeface="Montserrat"/>
            </a:rPr>
            <a:t>Prestação de contas</a:t>
          </a:r>
          <a:endParaRPr lang="pt-BR" sz="1050" b="1" dirty="0"/>
        </a:p>
      </dgm:t>
    </dgm:pt>
    <dgm:pt modelId="{4FA65580-6C64-441A-87F7-B3B65334F7DA}" type="parTrans" cxnId="{49107D14-C73E-4161-ACB1-43BE229275C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4CBAFD2-13F2-4B69-97B7-697B3F136408}" type="sibTrans" cxnId="{49107D14-C73E-4161-ACB1-43BE229275C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F101030-2336-408F-B303-687E9F68633A}">
      <dgm:prSet phldrT="[Texto]" custT="1"/>
      <dgm:spPr/>
      <dgm:t>
        <a:bodyPr/>
        <a:lstStyle/>
        <a:p>
          <a:r>
            <a:rPr lang="pt-BR" sz="1050" b="1">
              <a:latin typeface="Montserrat"/>
              <a:ea typeface="Montserrat"/>
              <a:cs typeface="Montserrat"/>
              <a:sym typeface="Montserrat"/>
            </a:rPr>
            <a:t>Facilitar o acesso a informações fiscais</a:t>
          </a:r>
          <a:endParaRPr lang="pt-BR" sz="1050" b="1" dirty="0"/>
        </a:p>
      </dgm:t>
    </dgm:pt>
    <dgm:pt modelId="{681AC6FB-1079-4F7C-9B6D-28A58CC7F96B}" type="parTrans" cxnId="{15A1EDD8-899E-4F77-B5D0-9D3B8EE2345E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B3A48051-2173-4C5E-A906-2E30397B7246}" type="sibTrans" cxnId="{15A1EDD8-899E-4F77-B5D0-9D3B8EE2345E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482A3302-140E-4DAC-AD41-2D655B8CC01B}">
      <dgm:prSet phldrT="[Texto]" custT="1"/>
      <dgm:spPr/>
      <dgm:t>
        <a:bodyPr/>
        <a:lstStyle/>
        <a:p>
          <a:r>
            <a:rPr lang="pt-BR" sz="1050" b="1">
              <a:latin typeface="Montserrat"/>
              <a:ea typeface="Montserrat"/>
              <a:cs typeface="Montserrat"/>
              <a:sym typeface="Montserrat"/>
            </a:rPr>
            <a:t>Divulgação dos resultados de forma simplificada</a:t>
          </a:r>
          <a:endParaRPr lang="pt-BR" sz="1050" b="1" dirty="0"/>
        </a:p>
      </dgm:t>
    </dgm:pt>
    <dgm:pt modelId="{5DC8E9BA-3753-409F-A733-1425DC59CE69}" type="parTrans" cxnId="{65A25853-6DE5-49F2-899C-994CC9322A95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535CF00-DDF1-4FA3-A6F7-AEDD293AC86B}" type="sibTrans" cxnId="{65A25853-6DE5-49F2-899C-994CC9322A95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52C464EF-D0C2-4A2A-AA07-0FEE000B085B}" type="pres">
      <dgm:prSet presAssocID="{25FB5B67-D37B-4074-926B-28EE59F701DC}" presName="CompostProcess" presStyleCnt="0">
        <dgm:presLayoutVars>
          <dgm:dir/>
          <dgm:resizeHandles val="exact"/>
        </dgm:presLayoutVars>
      </dgm:prSet>
      <dgm:spPr/>
    </dgm:pt>
    <dgm:pt modelId="{72914936-F379-4D45-9B52-C7242122D171}" type="pres">
      <dgm:prSet presAssocID="{25FB5B67-D37B-4074-926B-28EE59F701DC}" presName="arrow" presStyleLbl="bgShp" presStyleIdx="0" presStyleCnt="1" custLinFactNeighborX="9144"/>
      <dgm:spPr/>
    </dgm:pt>
    <dgm:pt modelId="{55C08BEA-F8DA-41E2-914A-D8DBC9E20DF7}" type="pres">
      <dgm:prSet presAssocID="{25FB5B67-D37B-4074-926B-28EE59F701DC}" presName="linearProcess" presStyleCnt="0"/>
      <dgm:spPr/>
    </dgm:pt>
    <dgm:pt modelId="{770F5B11-284F-4718-8AC0-8C07E2417A77}" type="pres">
      <dgm:prSet presAssocID="{53C679E1-1FED-4B06-80ED-DEB14AE60C97}" presName="textNode" presStyleLbl="node1" presStyleIdx="0" presStyleCnt="4" custLinFactNeighborX="2628">
        <dgm:presLayoutVars>
          <dgm:bulletEnabled val="1"/>
        </dgm:presLayoutVars>
      </dgm:prSet>
      <dgm:spPr/>
    </dgm:pt>
    <dgm:pt modelId="{F9A3FB4E-6F9D-42F6-9C03-3B5CCC638CAA}" type="pres">
      <dgm:prSet presAssocID="{CF92DA41-CBFA-4804-9348-4457850F9BA3}" presName="sibTrans" presStyleCnt="0"/>
      <dgm:spPr/>
    </dgm:pt>
    <dgm:pt modelId="{79E7C385-4908-468D-945E-07A7C91E82C6}" type="pres">
      <dgm:prSet presAssocID="{ECCC7BA7-4973-4B82-B357-03A6C35226F9}" presName="textNode" presStyleLbl="node1" presStyleIdx="1" presStyleCnt="4" custLinFactNeighborX="-81659">
        <dgm:presLayoutVars>
          <dgm:bulletEnabled val="1"/>
        </dgm:presLayoutVars>
      </dgm:prSet>
      <dgm:spPr/>
    </dgm:pt>
    <dgm:pt modelId="{3164EC01-5D40-4A1C-A9CC-A56C7C6EC245}" type="pres">
      <dgm:prSet presAssocID="{94CBAFD2-13F2-4B69-97B7-697B3F136408}" presName="sibTrans" presStyleCnt="0"/>
      <dgm:spPr/>
    </dgm:pt>
    <dgm:pt modelId="{ED91FD12-3C8F-43A7-8E31-ADF60A9A9549}" type="pres">
      <dgm:prSet presAssocID="{3F101030-2336-408F-B303-687E9F68633A}" presName="textNode" presStyleLbl="node1" presStyleIdx="2" presStyleCnt="4" custLinFactX="-10304" custLinFactNeighborX="-100000" custLinFactNeighborY="1367">
        <dgm:presLayoutVars>
          <dgm:bulletEnabled val="1"/>
        </dgm:presLayoutVars>
      </dgm:prSet>
      <dgm:spPr/>
    </dgm:pt>
    <dgm:pt modelId="{507F0A2A-F3F5-4F76-83CB-EA241374BE83}" type="pres">
      <dgm:prSet presAssocID="{B3A48051-2173-4C5E-A906-2E30397B7246}" presName="sibTrans" presStyleCnt="0"/>
      <dgm:spPr/>
    </dgm:pt>
    <dgm:pt modelId="{5B1570BD-383D-48F5-8078-DDF5FE6105CE}" type="pres">
      <dgm:prSet presAssocID="{482A3302-140E-4DAC-AD41-2D655B8CC01B}" presName="textNode" presStyleLbl="node1" presStyleIdx="3" presStyleCnt="4" custLinFactX="-23427" custLinFactNeighborX="-100000">
        <dgm:presLayoutVars>
          <dgm:bulletEnabled val="1"/>
        </dgm:presLayoutVars>
      </dgm:prSet>
      <dgm:spPr/>
    </dgm:pt>
  </dgm:ptLst>
  <dgm:cxnLst>
    <dgm:cxn modelId="{8A25DA00-DFA8-4E9B-A4C6-B65A10255FCC}" type="presOf" srcId="{53C679E1-1FED-4B06-80ED-DEB14AE60C97}" destId="{770F5B11-284F-4718-8AC0-8C07E2417A77}" srcOrd="0" destOrd="0" presId="urn:microsoft.com/office/officeart/2005/8/layout/hProcess9"/>
    <dgm:cxn modelId="{49107D14-C73E-4161-ACB1-43BE229275C8}" srcId="{25FB5B67-D37B-4074-926B-28EE59F701DC}" destId="{ECCC7BA7-4973-4B82-B357-03A6C35226F9}" srcOrd="1" destOrd="0" parTransId="{4FA65580-6C64-441A-87F7-B3B65334F7DA}" sibTransId="{94CBAFD2-13F2-4B69-97B7-697B3F136408}"/>
    <dgm:cxn modelId="{7A7C3124-9DCC-41D8-9548-ED4B6A1D770C}" srcId="{25FB5B67-D37B-4074-926B-28EE59F701DC}" destId="{53C679E1-1FED-4B06-80ED-DEB14AE60C97}" srcOrd="0" destOrd="0" parTransId="{A904E197-B27B-496F-91DE-C34DCCAFEDBA}" sibTransId="{CF92DA41-CBFA-4804-9348-4457850F9BA3}"/>
    <dgm:cxn modelId="{F8DEC95D-C864-4E08-8DFE-233C4F86055D}" type="presOf" srcId="{482A3302-140E-4DAC-AD41-2D655B8CC01B}" destId="{5B1570BD-383D-48F5-8078-DDF5FE6105CE}" srcOrd="0" destOrd="0" presId="urn:microsoft.com/office/officeart/2005/8/layout/hProcess9"/>
    <dgm:cxn modelId="{8FF25241-BD9E-4BEF-9BD6-8B5B13F2AE58}" type="presOf" srcId="{25FB5B67-D37B-4074-926B-28EE59F701DC}" destId="{52C464EF-D0C2-4A2A-AA07-0FEE000B085B}" srcOrd="0" destOrd="0" presId="urn:microsoft.com/office/officeart/2005/8/layout/hProcess9"/>
    <dgm:cxn modelId="{65A25853-6DE5-49F2-899C-994CC9322A95}" srcId="{25FB5B67-D37B-4074-926B-28EE59F701DC}" destId="{482A3302-140E-4DAC-AD41-2D655B8CC01B}" srcOrd="3" destOrd="0" parTransId="{5DC8E9BA-3753-409F-A733-1425DC59CE69}" sibTransId="{3535CF00-DDF1-4FA3-A6F7-AEDD293AC86B}"/>
    <dgm:cxn modelId="{3FD01692-32E0-4204-8610-0E31BEF5D3BD}" type="presOf" srcId="{ECCC7BA7-4973-4B82-B357-03A6C35226F9}" destId="{79E7C385-4908-468D-945E-07A7C91E82C6}" srcOrd="0" destOrd="0" presId="urn:microsoft.com/office/officeart/2005/8/layout/hProcess9"/>
    <dgm:cxn modelId="{84CB84C1-30F7-4A72-9ECD-3F1401FFC159}" type="presOf" srcId="{3F101030-2336-408F-B303-687E9F68633A}" destId="{ED91FD12-3C8F-43A7-8E31-ADF60A9A9549}" srcOrd="0" destOrd="0" presId="urn:microsoft.com/office/officeart/2005/8/layout/hProcess9"/>
    <dgm:cxn modelId="{15A1EDD8-899E-4F77-B5D0-9D3B8EE2345E}" srcId="{25FB5B67-D37B-4074-926B-28EE59F701DC}" destId="{3F101030-2336-408F-B303-687E9F68633A}" srcOrd="2" destOrd="0" parTransId="{681AC6FB-1079-4F7C-9B6D-28A58CC7F96B}" sibTransId="{B3A48051-2173-4C5E-A906-2E30397B7246}"/>
    <dgm:cxn modelId="{FABC56E9-7432-471F-8389-CCFA9438F1F9}" type="presParOf" srcId="{52C464EF-D0C2-4A2A-AA07-0FEE000B085B}" destId="{72914936-F379-4D45-9B52-C7242122D171}" srcOrd="0" destOrd="0" presId="urn:microsoft.com/office/officeart/2005/8/layout/hProcess9"/>
    <dgm:cxn modelId="{AFD4C1D0-F7D4-477E-A8E7-351AB3C78BFC}" type="presParOf" srcId="{52C464EF-D0C2-4A2A-AA07-0FEE000B085B}" destId="{55C08BEA-F8DA-41E2-914A-D8DBC9E20DF7}" srcOrd="1" destOrd="0" presId="urn:microsoft.com/office/officeart/2005/8/layout/hProcess9"/>
    <dgm:cxn modelId="{200B3262-099B-4B4C-AA05-2C2C5C5FE0DD}" type="presParOf" srcId="{55C08BEA-F8DA-41E2-914A-D8DBC9E20DF7}" destId="{770F5B11-284F-4718-8AC0-8C07E2417A77}" srcOrd="0" destOrd="0" presId="urn:microsoft.com/office/officeart/2005/8/layout/hProcess9"/>
    <dgm:cxn modelId="{2FDB6DEB-C502-455A-B979-D0C1091AAE7A}" type="presParOf" srcId="{55C08BEA-F8DA-41E2-914A-D8DBC9E20DF7}" destId="{F9A3FB4E-6F9D-42F6-9C03-3B5CCC638CAA}" srcOrd="1" destOrd="0" presId="urn:microsoft.com/office/officeart/2005/8/layout/hProcess9"/>
    <dgm:cxn modelId="{04E172D4-C18F-4A75-814E-AA2059DF7DF8}" type="presParOf" srcId="{55C08BEA-F8DA-41E2-914A-D8DBC9E20DF7}" destId="{79E7C385-4908-468D-945E-07A7C91E82C6}" srcOrd="2" destOrd="0" presId="urn:microsoft.com/office/officeart/2005/8/layout/hProcess9"/>
    <dgm:cxn modelId="{44CF80F6-C205-4950-9900-DDB38C86935B}" type="presParOf" srcId="{55C08BEA-F8DA-41E2-914A-D8DBC9E20DF7}" destId="{3164EC01-5D40-4A1C-A9CC-A56C7C6EC245}" srcOrd="3" destOrd="0" presId="urn:microsoft.com/office/officeart/2005/8/layout/hProcess9"/>
    <dgm:cxn modelId="{191860CE-647D-49AB-9730-DFD20CC12948}" type="presParOf" srcId="{55C08BEA-F8DA-41E2-914A-D8DBC9E20DF7}" destId="{ED91FD12-3C8F-43A7-8E31-ADF60A9A9549}" srcOrd="4" destOrd="0" presId="urn:microsoft.com/office/officeart/2005/8/layout/hProcess9"/>
    <dgm:cxn modelId="{EDA3F6B8-A779-44D8-8445-6B5480BCBAD8}" type="presParOf" srcId="{55C08BEA-F8DA-41E2-914A-D8DBC9E20DF7}" destId="{507F0A2A-F3F5-4F76-83CB-EA241374BE83}" srcOrd="5" destOrd="0" presId="urn:microsoft.com/office/officeart/2005/8/layout/hProcess9"/>
    <dgm:cxn modelId="{BF8CDF4D-A546-4B01-904A-98668E93362F}" type="presParOf" srcId="{55C08BEA-F8DA-41E2-914A-D8DBC9E20DF7}" destId="{5B1570BD-383D-48F5-8078-DDF5FE6105C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092FC2-7415-4179-9FAD-1282C89C5DA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3242FB0-4816-4A6E-BD35-1C28C033FA28}">
      <dgm:prSet phldrT="[Texto]"/>
      <dgm:spPr/>
      <dgm:t>
        <a:bodyPr/>
        <a:lstStyle/>
        <a:p>
          <a:pPr>
            <a:buSzPts val="1111"/>
            <a:buNone/>
          </a:pPr>
          <a:r>
            <a:rPr lang="pt-BR" b="1" dirty="0">
              <a:latin typeface="Montserrat"/>
              <a:ea typeface="Montserrat"/>
              <a:cs typeface="Montserrat"/>
              <a:sym typeface="Montserrat"/>
            </a:rPr>
            <a:t>Receita Corrente Líquida (RCL)</a:t>
          </a:r>
          <a:endParaRPr lang="pt-BR" dirty="0"/>
        </a:p>
      </dgm:t>
    </dgm:pt>
    <dgm:pt modelId="{0BA5E015-7317-4BB3-A23A-E53D07BEE2E3}" type="parTrans" cxnId="{3AA4ADBC-090C-4D38-A973-0873F250FD4B}">
      <dgm:prSet/>
      <dgm:spPr/>
      <dgm:t>
        <a:bodyPr/>
        <a:lstStyle/>
        <a:p>
          <a:endParaRPr lang="pt-BR"/>
        </a:p>
      </dgm:t>
    </dgm:pt>
    <dgm:pt modelId="{01345BE2-AE93-4927-BD1F-3D51079874ED}" type="sibTrans" cxnId="{3AA4ADBC-090C-4D38-A973-0873F250FD4B}">
      <dgm:prSet/>
      <dgm:spPr/>
      <dgm:t>
        <a:bodyPr/>
        <a:lstStyle/>
        <a:p>
          <a:endParaRPr lang="pt-BR"/>
        </a:p>
      </dgm:t>
    </dgm:pt>
    <dgm:pt modelId="{9546C915-35CD-43BA-AD39-1FF921877E00}">
      <dgm:prSet phldrT="[Texto]" custT="1"/>
      <dgm:spPr/>
      <dgm:t>
        <a:bodyPr/>
        <a:lstStyle/>
        <a:p>
          <a:pPr algn="just">
            <a:buSzPts val="1111"/>
            <a:buNone/>
          </a:pPr>
          <a:r>
            <a:rPr lang="pt-BR" sz="1200" dirty="0">
              <a:latin typeface="Montserrat"/>
              <a:ea typeface="Montserrat"/>
              <a:cs typeface="Montserrat"/>
              <a:sym typeface="Montserrat"/>
            </a:rPr>
            <a:t>  </a:t>
          </a:r>
          <a:r>
            <a:rPr lang="pt-BR" sz="1100" b="1" dirty="0">
              <a:latin typeface="Montserrat"/>
              <a:ea typeface="Montserrat"/>
              <a:cs typeface="Montserrat"/>
              <a:sym typeface="Montserrat"/>
            </a:rPr>
            <a:t>o somatório das receitas tributárias</a:t>
          </a: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de:</a:t>
          </a:r>
          <a:endParaRPr lang="pt-BR" sz="1100" dirty="0"/>
        </a:p>
      </dgm:t>
    </dgm:pt>
    <dgm:pt modelId="{A368708F-94CC-4AAB-97A9-E638758BD29C}" type="parTrans" cxnId="{C8B51701-412F-44BD-9A41-1A3A0F3DA9AF}">
      <dgm:prSet/>
      <dgm:spPr/>
      <dgm:t>
        <a:bodyPr/>
        <a:lstStyle/>
        <a:p>
          <a:endParaRPr lang="pt-BR"/>
        </a:p>
      </dgm:t>
    </dgm:pt>
    <dgm:pt modelId="{FF087363-06C8-4B66-866C-634A233B901A}" type="sibTrans" cxnId="{C8B51701-412F-44BD-9A41-1A3A0F3DA9AF}">
      <dgm:prSet/>
      <dgm:spPr/>
      <dgm:t>
        <a:bodyPr/>
        <a:lstStyle/>
        <a:p>
          <a:endParaRPr lang="pt-BR"/>
        </a:p>
      </dgm:t>
    </dgm:pt>
    <dgm:pt modelId="{BAB5FB38-94C7-441B-A3B3-7946D788DD5A}">
      <dgm:prSet phldrT="[Texto]"/>
      <dgm:spPr/>
      <dgm:t>
        <a:bodyPr/>
        <a:lstStyle/>
        <a:p>
          <a:pPr>
            <a:buSzPts val="1111"/>
            <a:buNone/>
          </a:pPr>
          <a:r>
            <a:rPr lang="pt-BR" b="1" dirty="0">
              <a:latin typeface="Montserrat"/>
              <a:ea typeface="Montserrat"/>
              <a:cs typeface="Montserrat"/>
              <a:sym typeface="Montserrat"/>
            </a:rPr>
            <a:t>Receita Corrente </a:t>
          </a:r>
          <a:r>
            <a:rPr lang="pt-BR" b="1" dirty="0" err="1">
              <a:latin typeface="Montserrat"/>
              <a:ea typeface="Montserrat"/>
              <a:cs typeface="Montserrat"/>
              <a:sym typeface="Montserrat"/>
            </a:rPr>
            <a:t>Intraorçamentária</a:t>
          </a:r>
          <a:endParaRPr lang="pt-BR" dirty="0"/>
        </a:p>
      </dgm:t>
    </dgm:pt>
    <dgm:pt modelId="{0F8FEBD7-6A92-4E35-B109-E60BFD6949D5}" type="parTrans" cxnId="{5A24C462-9E72-4C5F-9566-37C42A181DC4}">
      <dgm:prSet/>
      <dgm:spPr/>
      <dgm:t>
        <a:bodyPr/>
        <a:lstStyle/>
        <a:p>
          <a:endParaRPr lang="pt-BR"/>
        </a:p>
      </dgm:t>
    </dgm:pt>
    <dgm:pt modelId="{5196E62A-FC0C-436C-ACA6-2350324F0B07}" type="sibTrans" cxnId="{5A24C462-9E72-4C5F-9566-37C42A181DC4}">
      <dgm:prSet/>
      <dgm:spPr/>
      <dgm:t>
        <a:bodyPr/>
        <a:lstStyle/>
        <a:p>
          <a:endParaRPr lang="pt-BR"/>
        </a:p>
      </dgm:t>
    </dgm:pt>
    <dgm:pt modelId="{EADABCCD-5B13-4B42-AFE7-2151D112F12B}">
      <dgm:prSet phldrT="[Texto]" custT="1"/>
      <dgm:spPr/>
      <dgm:t>
        <a:bodyPr/>
        <a:lstStyle/>
        <a:p>
          <a:pPr algn="just">
            <a:buSzPts val="1111"/>
            <a:buNone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receitas correntes de:</a:t>
          </a:r>
          <a:endParaRPr lang="pt-BR" sz="1100" dirty="0"/>
        </a:p>
      </dgm:t>
    </dgm:pt>
    <dgm:pt modelId="{25477A2D-44C0-43A1-AFBE-E3A5E35BBBE0}" type="parTrans" cxnId="{D5463E41-698A-43D4-947B-B6D0CD618F0C}">
      <dgm:prSet/>
      <dgm:spPr/>
      <dgm:t>
        <a:bodyPr/>
        <a:lstStyle/>
        <a:p>
          <a:endParaRPr lang="pt-BR"/>
        </a:p>
      </dgm:t>
    </dgm:pt>
    <dgm:pt modelId="{A6A4B0C2-1B43-42FD-BDF8-12E23ABF5FB2}" type="sibTrans" cxnId="{D5463E41-698A-43D4-947B-B6D0CD618F0C}">
      <dgm:prSet/>
      <dgm:spPr/>
      <dgm:t>
        <a:bodyPr/>
        <a:lstStyle/>
        <a:p>
          <a:endParaRPr lang="pt-BR"/>
        </a:p>
      </dgm:t>
    </dgm:pt>
    <dgm:pt modelId="{D3F68615-0612-4C39-9C79-EE72094A5FA6}">
      <dgm:prSet phldrT="[Texto]"/>
      <dgm:spPr/>
      <dgm:t>
        <a:bodyPr/>
        <a:lstStyle/>
        <a:p>
          <a:pPr>
            <a:buSzPts val="1111"/>
            <a:buNone/>
          </a:pPr>
          <a:r>
            <a:rPr lang="pt-BR" b="1">
              <a:latin typeface="Montserrat"/>
              <a:ea typeface="Montserrat"/>
              <a:cs typeface="Montserrat"/>
              <a:sym typeface="Montserrat"/>
            </a:rPr>
            <a:t>Receita de Capital</a:t>
          </a:r>
          <a:endParaRPr lang="pt-BR" dirty="0"/>
        </a:p>
      </dgm:t>
    </dgm:pt>
    <dgm:pt modelId="{FC474459-B968-4014-990C-0C41B44D5E4B}" type="parTrans" cxnId="{69073F4F-F5F8-4FE4-92ED-B8D917958572}">
      <dgm:prSet/>
      <dgm:spPr/>
      <dgm:t>
        <a:bodyPr/>
        <a:lstStyle/>
        <a:p>
          <a:endParaRPr lang="pt-BR"/>
        </a:p>
      </dgm:t>
    </dgm:pt>
    <dgm:pt modelId="{D4A22FE3-E155-48BA-ACF8-9DCC5B9D60CE}" type="sibTrans" cxnId="{69073F4F-F5F8-4FE4-92ED-B8D917958572}">
      <dgm:prSet/>
      <dgm:spPr/>
      <dgm:t>
        <a:bodyPr/>
        <a:lstStyle/>
        <a:p>
          <a:endParaRPr lang="pt-BR"/>
        </a:p>
      </dgm:t>
    </dgm:pt>
    <dgm:pt modelId="{F01EA02B-BFA4-4A98-9F04-16FBE9A5A256}">
      <dgm:prSet phldrT="[Texto]"/>
      <dgm:spPr/>
      <dgm:t>
        <a:bodyPr/>
        <a:lstStyle/>
        <a:p>
          <a:pPr algn="just">
            <a:buSzPts val="1111"/>
            <a:buNone/>
          </a:pPr>
          <a:r>
            <a:rPr lang="pt-BR" dirty="0">
              <a:latin typeface="Montserrat"/>
              <a:ea typeface="Montserrat"/>
              <a:cs typeface="Montserrat"/>
              <a:sym typeface="Montserrat"/>
            </a:rPr>
            <a:t> receitas provenientes da realização de recursos financeiros oriundos de:</a:t>
          </a:r>
          <a:endParaRPr lang="pt-BR" dirty="0"/>
        </a:p>
      </dgm:t>
    </dgm:pt>
    <dgm:pt modelId="{BB65CC22-A4F0-48F9-A755-C1C698BA606F}" type="parTrans" cxnId="{BF68F7C0-7D80-4018-B477-84AD850B7A50}">
      <dgm:prSet/>
      <dgm:spPr/>
      <dgm:t>
        <a:bodyPr/>
        <a:lstStyle/>
        <a:p>
          <a:endParaRPr lang="pt-BR"/>
        </a:p>
      </dgm:t>
    </dgm:pt>
    <dgm:pt modelId="{A7334564-015F-4572-B25A-78F279E0D465}" type="sibTrans" cxnId="{BF68F7C0-7D80-4018-B477-84AD850B7A50}">
      <dgm:prSet/>
      <dgm:spPr/>
      <dgm:t>
        <a:bodyPr/>
        <a:lstStyle/>
        <a:p>
          <a:endParaRPr lang="pt-BR"/>
        </a:p>
      </dgm:t>
    </dgm:pt>
    <dgm:pt modelId="{AFCA0C74-41A7-48C4-A1BB-2BBD63769793}">
      <dgm:prSet/>
      <dgm:spPr/>
      <dgm:t>
        <a:bodyPr/>
        <a:lstStyle/>
        <a:p>
          <a:pPr algn="l"/>
          <a:endParaRPr lang="pt-BR" dirty="0">
            <a:latin typeface="Montserrat"/>
            <a:ea typeface="Montserrat"/>
            <a:cs typeface="Montserrat"/>
            <a:sym typeface="Montserrat"/>
          </a:endParaRPr>
        </a:p>
      </dgm:t>
    </dgm:pt>
    <dgm:pt modelId="{28896CED-2995-4912-9016-A275B44B6047}" type="parTrans" cxnId="{EDF5F9CA-E252-41D5-866C-1C97E642D252}">
      <dgm:prSet/>
      <dgm:spPr/>
      <dgm:t>
        <a:bodyPr/>
        <a:lstStyle/>
        <a:p>
          <a:endParaRPr lang="pt-BR"/>
        </a:p>
      </dgm:t>
    </dgm:pt>
    <dgm:pt modelId="{3F496284-B877-456B-9064-F0E9A0057384}" type="sibTrans" cxnId="{EDF5F9CA-E252-41D5-866C-1C97E642D252}">
      <dgm:prSet/>
      <dgm:spPr/>
      <dgm:t>
        <a:bodyPr/>
        <a:lstStyle/>
        <a:p>
          <a:endParaRPr lang="pt-BR"/>
        </a:p>
      </dgm:t>
    </dgm:pt>
    <dgm:pt modelId="{9D1A377F-09C1-417A-A631-EC7EF59205EE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contribuições,</a:t>
          </a:r>
          <a:endParaRPr lang="pt-BR" sz="1100" dirty="0"/>
        </a:p>
      </dgm:t>
    </dgm:pt>
    <dgm:pt modelId="{8AC0CF66-212A-493C-8DAC-3E0F22463505}" type="parTrans" cxnId="{6736FDD4-E102-4563-96C7-C81D695CB6DF}">
      <dgm:prSet/>
      <dgm:spPr/>
      <dgm:t>
        <a:bodyPr/>
        <a:lstStyle/>
        <a:p>
          <a:endParaRPr lang="pt-BR"/>
        </a:p>
      </dgm:t>
    </dgm:pt>
    <dgm:pt modelId="{49E3BBAE-DB79-4CBD-99F5-47B192C69B63}" type="sibTrans" cxnId="{6736FDD4-E102-4563-96C7-C81D695CB6DF}">
      <dgm:prSet/>
      <dgm:spPr/>
      <dgm:t>
        <a:bodyPr/>
        <a:lstStyle/>
        <a:p>
          <a:endParaRPr lang="pt-BR"/>
        </a:p>
      </dgm:t>
    </dgm:pt>
    <dgm:pt modelId="{6B3D6AED-5849-4EA3-AA90-5D215B13D730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patrimoniais, </a:t>
          </a:r>
          <a:endParaRPr lang="pt-BR" sz="1100" dirty="0"/>
        </a:p>
      </dgm:t>
    </dgm:pt>
    <dgm:pt modelId="{1B762197-CB72-4B1E-9B3F-D332DE0904D5}" type="parTrans" cxnId="{62734673-9B8B-490E-A9C0-37C8ADCF5A78}">
      <dgm:prSet/>
      <dgm:spPr/>
      <dgm:t>
        <a:bodyPr/>
        <a:lstStyle/>
        <a:p>
          <a:endParaRPr lang="pt-BR"/>
        </a:p>
      </dgm:t>
    </dgm:pt>
    <dgm:pt modelId="{516DBFCA-6944-4843-B30B-689D47D5DB81}" type="sibTrans" cxnId="{62734673-9B8B-490E-A9C0-37C8ADCF5A78}">
      <dgm:prSet/>
      <dgm:spPr/>
      <dgm:t>
        <a:bodyPr/>
        <a:lstStyle/>
        <a:p>
          <a:endParaRPr lang="pt-BR"/>
        </a:p>
      </dgm:t>
    </dgm:pt>
    <dgm:pt modelId="{F35C6F17-CBFC-4E46-8FA9-BB0CA2206A00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industriais, </a:t>
          </a:r>
          <a:endParaRPr lang="pt-BR" sz="1100" dirty="0"/>
        </a:p>
      </dgm:t>
    </dgm:pt>
    <dgm:pt modelId="{2180883D-905B-422A-AE16-50DED53F7069}" type="parTrans" cxnId="{DB693337-292C-43EE-A2C7-5C8DF9B1D5D7}">
      <dgm:prSet/>
      <dgm:spPr/>
      <dgm:t>
        <a:bodyPr/>
        <a:lstStyle/>
        <a:p>
          <a:endParaRPr lang="pt-BR"/>
        </a:p>
      </dgm:t>
    </dgm:pt>
    <dgm:pt modelId="{036C9B47-CC8E-45EF-B7F2-59A3EB880523}" type="sibTrans" cxnId="{DB693337-292C-43EE-A2C7-5C8DF9B1D5D7}">
      <dgm:prSet/>
      <dgm:spPr/>
      <dgm:t>
        <a:bodyPr/>
        <a:lstStyle/>
        <a:p>
          <a:endParaRPr lang="pt-BR"/>
        </a:p>
      </dgm:t>
    </dgm:pt>
    <dgm:pt modelId="{D1C05E3F-8BCA-41B0-8741-A80361AA21FD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agropecuárias, </a:t>
          </a:r>
          <a:endParaRPr lang="pt-BR" sz="1100" dirty="0"/>
        </a:p>
      </dgm:t>
    </dgm:pt>
    <dgm:pt modelId="{3F734231-AFF1-4A03-A91E-2CC3CEF9CC9F}" type="parTrans" cxnId="{93C3BC53-3AEC-4F13-BD3C-142555911C54}">
      <dgm:prSet/>
      <dgm:spPr/>
      <dgm:t>
        <a:bodyPr/>
        <a:lstStyle/>
        <a:p>
          <a:endParaRPr lang="pt-BR"/>
        </a:p>
      </dgm:t>
    </dgm:pt>
    <dgm:pt modelId="{3A92221A-0D0B-4794-80F2-AD86DC475E0C}" type="sibTrans" cxnId="{93C3BC53-3AEC-4F13-BD3C-142555911C54}">
      <dgm:prSet/>
      <dgm:spPr/>
      <dgm:t>
        <a:bodyPr/>
        <a:lstStyle/>
        <a:p>
          <a:endParaRPr lang="pt-BR"/>
        </a:p>
      </dgm:t>
    </dgm:pt>
    <dgm:pt modelId="{DB5A8824-B585-4087-BD1B-FC76919FF9FC}">
      <dgm:prSet phldrT="[Texto]" custT="1"/>
      <dgm:spPr/>
      <dgm:t>
        <a:bodyPr/>
        <a:lstStyle/>
        <a:p>
          <a:pPr algn="l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de serviços, </a:t>
          </a:r>
          <a:endParaRPr lang="pt-BR" sz="1100" dirty="0"/>
        </a:p>
      </dgm:t>
    </dgm:pt>
    <dgm:pt modelId="{AE14844B-D2E6-4FCD-8867-1C49618D0F60}" type="parTrans" cxnId="{D2F19CAB-F29B-4C03-B54B-46DA7527EA05}">
      <dgm:prSet/>
      <dgm:spPr/>
      <dgm:t>
        <a:bodyPr/>
        <a:lstStyle/>
        <a:p>
          <a:endParaRPr lang="pt-BR"/>
        </a:p>
      </dgm:t>
    </dgm:pt>
    <dgm:pt modelId="{93BD451B-F4C0-4E68-86A8-343D38761E6D}" type="sibTrans" cxnId="{D2F19CAB-F29B-4C03-B54B-46DA7527EA05}">
      <dgm:prSet/>
      <dgm:spPr/>
      <dgm:t>
        <a:bodyPr/>
        <a:lstStyle/>
        <a:p>
          <a:endParaRPr lang="pt-BR"/>
        </a:p>
      </dgm:t>
    </dgm:pt>
    <dgm:pt modelId="{E1028D42-FA6F-4CBF-A5F9-1F54B2DA789F}">
      <dgm:prSet phldrT="[Texto]" custT="1"/>
      <dgm:spPr/>
      <dgm:t>
        <a:bodyPr/>
        <a:lstStyle/>
        <a:p>
          <a:pPr algn="just">
            <a:buSzPts val="1111"/>
            <a:buNone/>
          </a:pPr>
          <a:endParaRPr lang="pt-BR" sz="1100" dirty="0"/>
        </a:p>
      </dgm:t>
    </dgm:pt>
    <dgm:pt modelId="{1AE20BF1-C74E-49DE-A1CF-DC7199DC5055}" type="parTrans" cxnId="{CD435B3C-8A52-4AAF-9E8E-0A2FEF0C6766}">
      <dgm:prSet/>
      <dgm:spPr/>
      <dgm:t>
        <a:bodyPr/>
        <a:lstStyle/>
        <a:p>
          <a:endParaRPr lang="pt-BR"/>
        </a:p>
      </dgm:t>
    </dgm:pt>
    <dgm:pt modelId="{835C713C-44C2-4224-AB8E-2947D82BF208}" type="sibTrans" cxnId="{CD435B3C-8A52-4AAF-9E8E-0A2FEF0C6766}">
      <dgm:prSet/>
      <dgm:spPr/>
      <dgm:t>
        <a:bodyPr/>
        <a:lstStyle/>
        <a:p>
          <a:endParaRPr lang="pt-BR"/>
        </a:p>
      </dgm:t>
    </dgm:pt>
    <dgm:pt modelId="{36D884B1-3A84-4197-8EDD-716AE0B565EE}">
      <dgm:prSet phldrT="[Texto]" custT="1"/>
      <dgm:spPr/>
      <dgm:t>
        <a:bodyPr/>
        <a:lstStyle/>
        <a:p>
          <a:pPr algn="l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transferências correntes,</a:t>
          </a:r>
          <a:endParaRPr lang="pt-BR" sz="1100" dirty="0"/>
        </a:p>
      </dgm:t>
    </dgm:pt>
    <dgm:pt modelId="{A6FCF80F-5C45-47CF-A30C-8BB709F0BA8A}" type="parTrans" cxnId="{AE2BB80F-757E-4BD6-8EB1-5D8BC80284B8}">
      <dgm:prSet/>
      <dgm:spPr/>
      <dgm:t>
        <a:bodyPr/>
        <a:lstStyle/>
        <a:p>
          <a:endParaRPr lang="pt-BR"/>
        </a:p>
      </dgm:t>
    </dgm:pt>
    <dgm:pt modelId="{6DFC3992-C848-411C-BE82-53DC009E3EAE}" type="sibTrans" cxnId="{AE2BB80F-757E-4BD6-8EB1-5D8BC80284B8}">
      <dgm:prSet/>
      <dgm:spPr/>
      <dgm:t>
        <a:bodyPr/>
        <a:lstStyle/>
        <a:p>
          <a:endParaRPr lang="pt-BR"/>
        </a:p>
      </dgm:t>
    </dgm:pt>
    <dgm:pt modelId="{FCD9A9F5-840E-4BA2-AA67-ED1092920F52}">
      <dgm:prSet phldrT="[Texto]" custT="1"/>
      <dgm:spPr/>
      <dgm:t>
        <a:bodyPr/>
        <a:lstStyle/>
        <a:p>
          <a:pPr algn="l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e outras receitas também correntes;</a:t>
          </a:r>
          <a:endParaRPr lang="pt-BR" sz="1100" dirty="0"/>
        </a:p>
      </dgm:t>
    </dgm:pt>
    <dgm:pt modelId="{A561079D-9D4D-44EC-AB52-37BCF05D4FF8}" type="parTrans" cxnId="{213B4CE8-2C97-4ED4-94E4-17C60EA40678}">
      <dgm:prSet/>
      <dgm:spPr/>
      <dgm:t>
        <a:bodyPr/>
        <a:lstStyle/>
        <a:p>
          <a:endParaRPr lang="pt-BR"/>
        </a:p>
      </dgm:t>
    </dgm:pt>
    <dgm:pt modelId="{E2528E45-07AC-4E13-90BD-AA8D845AF52F}" type="sibTrans" cxnId="{213B4CE8-2C97-4ED4-94E4-17C60EA40678}">
      <dgm:prSet/>
      <dgm:spPr/>
      <dgm:t>
        <a:bodyPr/>
        <a:lstStyle/>
        <a:p>
          <a:endParaRPr lang="pt-BR"/>
        </a:p>
      </dgm:t>
    </dgm:pt>
    <dgm:pt modelId="{DF93A369-3C47-4FD5-8B96-A306B978EA2F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órgãos, </a:t>
          </a:r>
          <a:endParaRPr lang="pt-BR" sz="1100" dirty="0"/>
        </a:p>
      </dgm:t>
    </dgm:pt>
    <dgm:pt modelId="{5812003F-6D69-456D-834D-6F2568E7A5CE}" type="parTrans" cxnId="{8C763365-AF3D-4F27-969E-C8CF2B8071A4}">
      <dgm:prSet/>
      <dgm:spPr/>
      <dgm:t>
        <a:bodyPr/>
        <a:lstStyle/>
        <a:p>
          <a:endParaRPr lang="pt-BR"/>
        </a:p>
      </dgm:t>
    </dgm:pt>
    <dgm:pt modelId="{81B4E2C7-6600-4C09-8DFA-9689707EE0BE}" type="sibTrans" cxnId="{8C763365-AF3D-4F27-969E-C8CF2B8071A4}">
      <dgm:prSet/>
      <dgm:spPr/>
      <dgm:t>
        <a:bodyPr/>
        <a:lstStyle/>
        <a:p>
          <a:endParaRPr lang="pt-BR"/>
        </a:p>
      </dgm:t>
    </dgm:pt>
    <dgm:pt modelId="{91A461F4-D07C-44C4-825D-24F64A7F89BF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autarquias, </a:t>
          </a:r>
          <a:endParaRPr lang="pt-BR" sz="1100" dirty="0"/>
        </a:p>
      </dgm:t>
    </dgm:pt>
    <dgm:pt modelId="{B82A0BBE-B3BC-4A3A-9004-FD5BBEBD2797}" type="parTrans" cxnId="{35C4989D-C2FD-4204-8193-2CA9B3BD0C72}">
      <dgm:prSet/>
      <dgm:spPr/>
      <dgm:t>
        <a:bodyPr/>
        <a:lstStyle/>
        <a:p>
          <a:endParaRPr lang="pt-BR"/>
        </a:p>
      </dgm:t>
    </dgm:pt>
    <dgm:pt modelId="{62355895-BD1C-44FF-A789-A31A94F933B8}" type="sibTrans" cxnId="{35C4989D-C2FD-4204-8193-2CA9B3BD0C72}">
      <dgm:prSet/>
      <dgm:spPr/>
      <dgm:t>
        <a:bodyPr/>
        <a:lstStyle/>
        <a:p>
          <a:endParaRPr lang="pt-BR"/>
        </a:p>
      </dgm:t>
    </dgm:pt>
    <dgm:pt modelId="{F3A458A3-B5D3-49EE-9734-7AE965F84D4C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fundações, </a:t>
          </a:r>
          <a:endParaRPr lang="pt-BR" sz="1100" dirty="0"/>
        </a:p>
      </dgm:t>
    </dgm:pt>
    <dgm:pt modelId="{0F1040EF-B05A-4D2E-AD71-7671445D9FB4}" type="parTrans" cxnId="{46F8ED15-F3F0-4D9A-B1D2-EBE576BB664E}">
      <dgm:prSet/>
      <dgm:spPr/>
      <dgm:t>
        <a:bodyPr/>
        <a:lstStyle/>
        <a:p>
          <a:endParaRPr lang="pt-BR"/>
        </a:p>
      </dgm:t>
    </dgm:pt>
    <dgm:pt modelId="{95CB0438-B986-4E2A-9496-B0234FAFF9E8}" type="sibTrans" cxnId="{46F8ED15-F3F0-4D9A-B1D2-EBE576BB664E}">
      <dgm:prSet/>
      <dgm:spPr/>
      <dgm:t>
        <a:bodyPr/>
        <a:lstStyle/>
        <a:p>
          <a:endParaRPr lang="pt-BR"/>
        </a:p>
      </dgm:t>
    </dgm:pt>
    <dgm:pt modelId="{3BAD537D-E999-4E53-9833-37139CBB4690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Empresas dependentes</a:t>
          </a:r>
          <a:endParaRPr lang="pt-BR" sz="1100" dirty="0"/>
        </a:p>
      </dgm:t>
    </dgm:pt>
    <dgm:pt modelId="{35DEC982-8536-40B1-BBC4-6B8C031147F2}" type="parTrans" cxnId="{19CB7E41-5F68-4DFE-94A2-E59EE2AF2A55}">
      <dgm:prSet/>
      <dgm:spPr/>
      <dgm:t>
        <a:bodyPr/>
        <a:lstStyle/>
        <a:p>
          <a:endParaRPr lang="pt-BR"/>
        </a:p>
      </dgm:t>
    </dgm:pt>
    <dgm:pt modelId="{F59402E0-BD5F-45F5-9E40-DE0183E2A050}" type="sibTrans" cxnId="{19CB7E41-5F68-4DFE-94A2-E59EE2AF2A55}">
      <dgm:prSet/>
      <dgm:spPr/>
      <dgm:t>
        <a:bodyPr/>
        <a:lstStyle/>
        <a:p>
          <a:endParaRPr lang="pt-BR"/>
        </a:p>
      </dgm:t>
    </dgm:pt>
    <dgm:pt modelId="{FD9FF47B-05FE-4B30-ADFA-39C592FD053B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e de outras entidades integrantes dos  orçamentos fiscal e da seguridade social da mesma esfera de governo.</a:t>
          </a:r>
          <a:endParaRPr lang="pt-BR" sz="1100" dirty="0"/>
        </a:p>
      </dgm:t>
    </dgm:pt>
    <dgm:pt modelId="{70098E57-2052-454C-9841-AC66645AEAB3}" type="parTrans" cxnId="{30143392-1A7B-4790-9CC3-45BA3B99A5C4}">
      <dgm:prSet/>
      <dgm:spPr/>
      <dgm:t>
        <a:bodyPr/>
        <a:lstStyle/>
        <a:p>
          <a:endParaRPr lang="pt-BR"/>
        </a:p>
      </dgm:t>
    </dgm:pt>
    <dgm:pt modelId="{731E540D-F253-49B6-A543-4B76EE1BDF90}" type="sibTrans" cxnId="{30143392-1A7B-4790-9CC3-45BA3B99A5C4}">
      <dgm:prSet/>
      <dgm:spPr/>
      <dgm:t>
        <a:bodyPr/>
        <a:lstStyle/>
        <a:p>
          <a:endParaRPr lang="pt-BR"/>
        </a:p>
      </dgm:t>
    </dgm:pt>
    <dgm:pt modelId="{7BD454D9-3D87-451F-81AD-3D35A831F85C}">
      <dgm:prSet phldrT="[Texto]" custT="1"/>
      <dgm:spPr/>
      <dgm:t>
        <a:bodyPr/>
        <a:lstStyle/>
        <a:p>
          <a:pPr algn="just">
            <a:buSzPts val="1111"/>
            <a:buNone/>
          </a:pPr>
          <a:endParaRPr lang="pt-BR" sz="1100" dirty="0"/>
        </a:p>
      </dgm:t>
    </dgm:pt>
    <dgm:pt modelId="{9178D3FE-81CB-4081-95E0-E31ACE100413}" type="parTrans" cxnId="{C573B7E3-5FFE-4209-B114-E433E0FB5933}">
      <dgm:prSet/>
      <dgm:spPr/>
      <dgm:t>
        <a:bodyPr/>
        <a:lstStyle/>
        <a:p>
          <a:endParaRPr lang="pt-BR"/>
        </a:p>
      </dgm:t>
    </dgm:pt>
    <dgm:pt modelId="{FF0FB498-312E-4C07-977E-FA41B0149CE4}" type="sibTrans" cxnId="{C573B7E3-5FFE-4209-B114-E433E0FB5933}">
      <dgm:prSet/>
      <dgm:spPr/>
      <dgm:t>
        <a:bodyPr/>
        <a:lstStyle/>
        <a:p>
          <a:endParaRPr lang="pt-BR"/>
        </a:p>
      </dgm:t>
    </dgm:pt>
    <dgm:pt modelId="{BD16D561-F1CC-45A5-9566-372F120ECF5A}">
      <dgm:prSet phldrT="[Texto]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dirty="0">
              <a:latin typeface="Montserrat"/>
              <a:ea typeface="Montserrat"/>
              <a:cs typeface="Montserrat"/>
              <a:sym typeface="Montserrat"/>
            </a:rPr>
            <a:t> constituição de dívidas; </a:t>
          </a:r>
          <a:endParaRPr lang="pt-BR" dirty="0"/>
        </a:p>
      </dgm:t>
    </dgm:pt>
    <dgm:pt modelId="{2BC515A6-B5B1-49A7-A68B-C5E37F2353C4}" type="parTrans" cxnId="{5E6818AA-1CD7-4D9D-8BB1-50CC83F7FF6A}">
      <dgm:prSet/>
      <dgm:spPr/>
      <dgm:t>
        <a:bodyPr/>
        <a:lstStyle/>
        <a:p>
          <a:endParaRPr lang="pt-BR"/>
        </a:p>
      </dgm:t>
    </dgm:pt>
    <dgm:pt modelId="{D78FFBE1-2760-4F6F-85A6-928F1E82C22C}" type="sibTrans" cxnId="{5E6818AA-1CD7-4D9D-8BB1-50CC83F7FF6A}">
      <dgm:prSet/>
      <dgm:spPr/>
      <dgm:t>
        <a:bodyPr/>
        <a:lstStyle/>
        <a:p>
          <a:endParaRPr lang="pt-BR"/>
        </a:p>
      </dgm:t>
    </dgm:pt>
    <dgm:pt modelId="{5F7AC452-CA3E-4DAF-9392-5A259D84555B}">
      <dgm:prSet phldrT="[Texto]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dirty="0">
              <a:latin typeface="Montserrat"/>
              <a:ea typeface="Montserrat"/>
              <a:cs typeface="Montserrat"/>
              <a:sym typeface="Montserrat"/>
            </a:rPr>
            <a:t>da conversão, em espécie, de bens e direitos; </a:t>
          </a:r>
          <a:endParaRPr lang="pt-BR" dirty="0"/>
        </a:p>
      </dgm:t>
    </dgm:pt>
    <dgm:pt modelId="{9D6B8EDE-CEAD-4318-BFE4-CC71BD991288}" type="parTrans" cxnId="{C0B6ECF7-8021-4798-8324-0DCF2F66CC6E}">
      <dgm:prSet/>
      <dgm:spPr/>
      <dgm:t>
        <a:bodyPr/>
        <a:lstStyle/>
        <a:p>
          <a:endParaRPr lang="pt-BR"/>
        </a:p>
      </dgm:t>
    </dgm:pt>
    <dgm:pt modelId="{243C615C-E2B0-4D20-B413-AE23CD7BC5EF}" type="sibTrans" cxnId="{C0B6ECF7-8021-4798-8324-0DCF2F66CC6E}">
      <dgm:prSet/>
      <dgm:spPr/>
      <dgm:t>
        <a:bodyPr/>
        <a:lstStyle/>
        <a:p>
          <a:endParaRPr lang="pt-BR"/>
        </a:p>
      </dgm:t>
    </dgm:pt>
    <dgm:pt modelId="{A4E9C4EE-4AC4-4CC4-856B-ACC072E714BC}">
      <dgm:prSet phldrT="[Texto]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dirty="0">
              <a:latin typeface="Montserrat"/>
              <a:ea typeface="Montserrat"/>
              <a:cs typeface="Montserrat"/>
              <a:sym typeface="Montserrat"/>
            </a:rPr>
            <a:t>os recursos recebidos de outras pessoas de direito público ou privado, destinados a atender despesas classificáveis em despesas de capital. </a:t>
          </a:r>
          <a:endParaRPr lang="pt-BR" dirty="0"/>
        </a:p>
      </dgm:t>
    </dgm:pt>
    <dgm:pt modelId="{65C2774B-2B22-434D-B2D6-FA1A1AD583A4}" type="parTrans" cxnId="{73E721BD-3520-4951-95C7-7C8855E51329}">
      <dgm:prSet/>
      <dgm:spPr/>
      <dgm:t>
        <a:bodyPr/>
        <a:lstStyle/>
        <a:p>
          <a:endParaRPr lang="pt-BR"/>
        </a:p>
      </dgm:t>
    </dgm:pt>
    <dgm:pt modelId="{B4C7BBF9-91A7-4ABD-BC05-9FAB3D11F27D}" type="sibTrans" cxnId="{73E721BD-3520-4951-95C7-7C8855E51329}">
      <dgm:prSet/>
      <dgm:spPr/>
      <dgm:t>
        <a:bodyPr/>
        <a:lstStyle/>
        <a:p>
          <a:endParaRPr lang="pt-BR"/>
        </a:p>
      </dgm:t>
    </dgm:pt>
    <dgm:pt modelId="{DCD55031-DB77-453B-9466-C1AC1F0F559E}">
      <dgm:prSet phldrT="[Texto]"/>
      <dgm:spPr/>
      <dgm:t>
        <a:bodyPr/>
        <a:lstStyle/>
        <a:p>
          <a:pPr algn="just">
            <a:buSzPts val="1111"/>
            <a:buNone/>
          </a:pPr>
          <a:endParaRPr lang="pt-BR" dirty="0"/>
        </a:p>
      </dgm:t>
    </dgm:pt>
    <dgm:pt modelId="{CC31681D-EF8F-4C3A-B81D-A49A86772217}" type="parTrans" cxnId="{14A72A1F-4274-470C-BED4-5D03D7401E52}">
      <dgm:prSet/>
      <dgm:spPr/>
      <dgm:t>
        <a:bodyPr/>
        <a:lstStyle/>
        <a:p>
          <a:endParaRPr lang="pt-BR"/>
        </a:p>
      </dgm:t>
    </dgm:pt>
    <dgm:pt modelId="{49307BF1-6A61-485D-A9DF-91724A953DED}" type="sibTrans" cxnId="{14A72A1F-4274-470C-BED4-5D03D7401E52}">
      <dgm:prSet/>
      <dgm:spPr/>
      <dgm:t>
        <a:bodyPr/>
        <a:lstStyle/>
        <a:p>
          <a:endParaRPr lang="pt-BR"/>
        </a:p>
      </dgm:t>
    </dgm:pt>
    <dgm:pt modelId="{CA7CB7A8-9A22-45AC-A546-A4D7ED2AEDF0}" type="pres">
      <dgm:prSet presAssocID="{7F092FC2-7415-4179-9FAD-1282C89C5DA6}" presName="Name0" presStyleCnt="0">
        <dgm:presLayoutVars>
          <dgm:dir/>
          <dgm:animLvl val="lvl"/>
          <dgm:resizeHandles val="exact"/>
        </dgm:presLayoutVars>
      </dgm:prSet>
      <dgm:spPr/>
    </dgm:pt>
    <dgm:pt modelId="{82F79AFB-076E-454D-A1E1-84266BA30EA8}" type="pres">
      <dgm:prSet presAssocID="{63242FB0-4816-4A6E-BD35-1C28C033FA28}" presName="composite" presStyleCnt="0"/>
      <dgm:spPr/>
    </dgm:pt>
    <dgm:pt modelId="{C87466ED-D888-4DB6-8CCD-2C915BF766AC}" type="pres">
      <dgm:prSet presAssocID="{63242FB0-4816-4A6E-BD35-1C28C033FA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4949933-321F-452A-95A2-2FF0AAC78E5F}" type="pres">
      <dgm:prSet presAssocID="{63242FB0-4816-4A6E-BD35-1C28C033FA28}" presName="desTx" presStyleLbl="alignAccFollowNode1" presStyleIdx="0" presStyleCnt="3">
        <dgm:presLayoutVars>
          <dgm:bulletEnabled val="1"/>
        </dgm:presLayoutVars>
      </dgm:prSet>
      <dgm:spPr/>
    </dgm:pt>
    <dgm:pt modelId="{496B7C2B-47FA-4592-B3B2-CD1E71BD1A3C}" type="pres">
      <dgm:prSet presAssocID="{01345BE2-AE93-4927-BD1F-3D51079874ED}" presName="space" presStyleCnt="0"/>
      <dgm:spPr/>
    </dgm:pt>
    <dgm:pt modelId="{59E5934C-2302-4CE2-A881-3B35A990B463}" type="pres">
      <dgm:prSet presAssocID="{BAB5FB38-94C7-441B-A3B3-7946D788DD5A}" presName="composite" presStyleCnt="0"/>
      <dgm:spPr/>
    </dgm:pt>
    <dgm:pt modelId="{396E4A43-7AEC-4A50-9BEE-109D301F3A36}" type="pres">
      <dgm:prSet presAssocID="{BAB5FB38-94C7-441B-A3B3-7946D788DD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C9BE9A5-CD32-4704-A7FB-6CAA2517CF09}" type="pres">
      <dgm:prSet presAssocID="{BAB5FB38-94C7-441B-A3B3-7946D788DD5A}" presName="desTx" presStyleLbl="alignAccFollowNode1" presStyleIdx="1" presStyleCnt="3">
        <dgm:presLayoutVars>
          <dgm:bulletEnabled val="1"/>
        </dgm:presLayoutVars>
      </dgm:prSet>
      <dgm:spPr/>
    </dgm:pt>
    <dgm:pt modelId="{E0377742-2CE1-424C-8D69-5265E287C27C}" type="pres">
      <dgm:prSet presAssocID="{5196E62A-FC0C-436C-ACA6-2350324F0B07}" presName="space" presStyleCnt="0"/>
      <dgm:spPr/>
    </dgm:pt>
    <dgm:pt modelId="{578D28C1-4502-44BD-9767-888720953C02}" type="pres">
      <dgm:prSet presAssocID="{D3F68615-0612-4C39-9C79-EE72094A5FA6}" presName="composite" presStyleCnt="0"/>
      <dgm:spPr/>
    </dgm:pt>
    <dgm:pt modelId="{9005C7A0-4393-4B97-BDA9-F4C0D2B55443}" type="pres">
      <dgm:prSet presAssocID="{D3F68615-0612-4C39-9C79-EE72094A5FA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5A4CDB1-71EE-403C-92DD-42C46E7AA565}" type="pres">
      <dgm:prSet presAssocID="{D3F68615-0612-4C39-9C79-EE72094A5FA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FECFC00-075B-49C6-8D00-BB427AA22860}" type="presOf" srcId="{F35C6F17-CBFC-4E46-8FA9-BB0CA2206A00}" destId="{64949933-321F-452A-95A2-2FF0AAC78E5F}" srcOrd="0" destOrd="4" presId="urn:microsoft.com/office/officeart/2005/8/layout/hList1"/>
    <dgm:cxn modelId="{C8B51701-412F-44BD-9A41-1A3A0F3DA9AF}" srcId="{63242FB0-4816-4A6E-BD35-1C28C033FA28}" destId="{9546C915-35CD-43BA-AD39-1FF921877E00}" srcOrd="0" destOrd="0" parTransId="{A368708F-94CC-4AAB-97A9-E638758BD29C}" sibTransId="{FF087363-06C8-4B66-866C-634A233B901A}"/>
    <dgm:cxn modelId="{5F005D02-1148-455A-BD0F-473C213F16DD}" type="presOf" srcId="{91A461F4-D07C-44C4-825D-24F64A7F89BF}" destId="{BC9BE9A5-CD32-4704-A7FB-6CAA2517CF09}" srcOrd="0" destOrd="3" presId="urn:microsoft.com/office/officeart/2005/8/layout/hList1"/>
    <dgm:cxn modelId="{37F76504-3B64-463E-8B8C-0E5155BACD0A}" type="presOf" srcId="{7F092FC2-7415-4179-9FAD-1282C89C5DA6}" destId="{CA7CB7A8-9A22-45AC-A546-A4D7ED2AEDF0}" srcOrd="0" destOrd="0" presId="urn:microsoft.com/office/officeart/2005/8/layout/hList1"/>
    <dgm:cxn modelId="{AE2BB80F-757E-4BD6-8EB1-5D8BC80284B8}" srcId="{63242FB0-4816-4A6E-BD35-1C28C033FA28}" destId="{36D884B1-3A84-4197-8EDD-716AE0B565EE}" srcOrd="7" destOrd="0" parTransId="{A6FCF80F-5C45-47CF-A30C-8BB709F0BA8A}" sibTransId="{6DFC3992-C848-411C-BE82-53DC009E3EAE}"/>
    <dgm:cxn modelId="{372F1F12-700C-4D44-95D6-53A0407056BB}" type="presOf" srcId="{7BD454D9-3D87-451F-81AD-3D35A831F85C}" destId="{BC9BE9A5-CD32-4704-A7FB-6CAA2517CF09}" srcOrd="0" destOrd="1" presId="urn:microsoft.com/office/officeart/2005/8/layout/hList1"/>
    <dgm:cxn modelId="{DCD8DB13-0E06-4004-B852-41A02F3D3E22}" type="presOf" srcId="{AFCA0C74-41A7-48C4-A1BB-2BBD63769793}" destId="{C5A4CDB1-71EE-403C-92DD-42C46E7AA565}" srcOrd="0" destOrd="5" presId="urn:microsoft.com/office/officeart/2005/8/layout/hList1"/>
    <dgm:cxn modelId="{46F8ED15-F3F0-4D9A-B1D2-EBE576BB664E}" srcId="{BAB5FB38-94C7-441B-A3B3-7946D788DD5A}" destId="{F3A458A3-B5D3-49EE-9734-7AE965F84D4C}" srcOrd="4" destOrd="0" parTransId="{0F1040EF-B05A-4D2E-AD71-7671445D9FB4}" sibTransId="{95CB0438-B986-4E2A-9496-B0234FAFF9E8}"/>
    <dgm:cxn modelId="{05E48E1E-92FF-470B-A742-EEADAB94B819}" type="presOf" srcId="{FCD9A9F5-840E-4BA2-AA67-ED1092920F52}" destId="{64949933-321F-452A-95A2-2FF0AAC78E5F}" srcOrd="0" destOrd="8" presId="urn:microsoft.com/office/officeart/2005/8/layout/hList1"/>
    <dgm:cxn modelId="{14A72A1F-4274-470C-BED4-5D03D7401E52}" srcId="{D3F68615-0612-4C39-9C79-EE72094A5FA6}" destId="{DCD55031-DB77-453B-9466-C1AC1F0F559E}" srcOrd="1" destOrd="0" parTransId="{CC31681D-EF8F-4C3A-B81D-A49A86772217}" sibTransId="{49307BF1-6A61-485D-A9DF-91724A953DED}"/>
    <dgm:cxn modelId="{6DBC2323-74DE-4504-B2B5-E914BDB6CB3D}" type="presOf" srcId="{BAB5FB38-94C7-441B-A3B3-7946D788DD5A}" destId="{396E4A43-7AEC-4A50-9BEE-109D301F3A36}" srcOrd="0" destOrd="0" presId="urn:microsoft.com/office/officeart/2005/8/layout/hList1"/>
    <dgm:cxn modelId="{066E9627-22B9-4B40-A718-6893E170D8F4}" type="presOf" srcId="{FD9FF47B-05FE-4B30-ADFA-39C592FD053B}" destId="{BC9BE9A5-CD32-4704-A7FB-6CAA2517CF09}" srcOrd="0" destOrd="6" presId="urn:microsoft.com/office/officeart/2005/8/layout/hList1"/>
    <dgm:cxn modelId="{9AE26335-37E0-4988-8281-ED0AA6B53810}" type="presOf" srcId="{F01EA02B-BFA4-4A98-9F04-16FBE9A5A256}" destId="{C5A4CDB1-71EE-403C-92DD-42C46E7AA565}" srcOrd="0" destOrd="0" presId="urn:microsoft.com/office/officeart/2005/8/layout/hList1"/>
    <dgm:cxn modelId="{DB693337-292C-43EE-A2C7-5C8DF9B1D5D7}" srcId="{63242FB0-4816-4A6E-BD35-1C28C033FA28}" destId="{F35C6F17-CBFC-4E46-8FA9-BB0CA2206A00}" srcOrd="4" destOrd="0" parTransId="{2180883D-905B-422A-AE16-50DED53F7069}" sibTransId="{036C9B47-CC8E-45EF-B7F2-59A3EB880523}"/>
    <dgm:cxn modelId="{2E8BDD37-5D3E-4211-AE23-3C1FD89F6E79}" type="presOf" srcId="{9546C915-35CD-43BA-AD39-1FF921877E00}" destId="{64949933-321F-452A-95A2-2FF0AAC78E5F}" srcOrd="0" destOrd="0" presId="urn:microsoft.com/office/officeart/2005/8/layout/hList1"/>
    <dgm:cxn modelId="{CD435B3C-8A52-4AAF-9E8E-0A2FEF0C6766}" srcId="{63242FB0-4816-4A6E-BD35-1C28C033FA28}" destId="{E1028D42-FA6F-4CBF-A5F9-1F54B2DA789F}" srcOrd="1" destOrd="0" parTransId="{1AE20BF1-C74E-49DE-A1CF-DC7199DC5055}" sibTransId="{835C713C-44C2-4224-AB8E-2947D82BF208}"/>
    <dgm:cxn modelId="{D5463E41-698A-43D4-947B-B6D0CD618F0C}" srcId="{BAB5FB38-94C7-441B-A3B3-7946D788DD5A}" destId="{EADABCCD-5B13-4B42-AFE7-2151D112F12B}" srcOrd="0" destOrd="0" parTransId="{25477A2D-44C0-43A1-AFBE-E3A5E35BBBE0}" sibTransId="{A6A4B0C2-1B43-42FD-BDF8-12E23ABF5FB2}"/>
    <dgm:cxn modelId="{19CB7E41-5F68-4DFE-94A2-E59EE2AF2A55}" srcId="{BAB5FB38-94C7-441B-A3B3-7946D788DD5A}" destId="{3BAD537D-E999-4E53-9833-37139CBB4690}" srcOrd="5" destOrd="0" parTransId="{35DEC982-8536-40B1-BBC4-6B8C031147F2}" sibTransId="{F59402E0-BD5F-45F5-9E40-DE0183E2A050}"/>
    <dgm:cxn modelId="{5A24C462-9E72-4C5F-9566-37C42A181DC4}" srcId="{7F092FC2-7415-4179-9FAD-1282C89C5DA6}" destId="{BAB5FB38-94C7-441B-A3B3-7946D788DD5A}" srcOrd="1" destOrd="0" parTransId="{0F8FEBD7-6A92-4E35-B109-E60BFD6949D5}" sibTransId="{5196E62A-FC0C-436C-ACA6-2350324F0B07}"/>
    <dgm:cxn modelId="{8C763365-AF3D-4F27-969E-C8CF2B8071A4}" srcId="{BAB5FB38-94C7-441B-A3B3-7946D788DD5A}" destId="{DF93A369-3C47-4FD5-8B96-A306B978EA2F}" srcOrd="2" destOrd="0" parTransId="{5812003F-6D69-456D-834D-6F2568E7A5CE}" sibTransId="{81B4E2C7-6600-4C09-8DFA-9689707EE0BE}"/>
    <dgm:cxn modelId="{53FB4169-8380-4CCF-A9CE-30E93CC6B328}" type="presOf" srcId="{3BAD537D-E999-4E53-9833-37139CBB4690}" destId="{BC9BE9A5-CD32-4704-A7FB-6CAA2517CF09}" srcOrd="0" destOrd="5" presId="urn:microsoft.com/office/officeart/2005/8/layout/hList1"/>
    <dgm:cxn modelId="{4A99666D-6831-444E-9CE6-E13ED4B6A255}" type="presOf" srcId="{BD16D561-F1CC-45A5-9566-372F120ECF5A}" destId="{C5A4CDB1-71EE-403C-92DD-42C46E7AA565}" srcOrd="0" destOrd="2" presId="urn:microsoft.com/office/officeart/2005/8/layout/hList1"/>
    <dgm:cxn modelId="{69073F4F-F5F8-4FE4-92ED-B8D917958572}" srcId="{7F092FC2-7415-4179-9FAD-1282C89C5DA6}" destId="{D3F68615-0612-4C39-9C79-EE72094A5FA6}" srcOrd="2" destOrd="0" parTransId="{FC474459-B968-4014-990C-0C41B44D5E4B}" sibTransId="{D4A22FE3-E155-48BA-ACF8-9DCC5B9D60CE}"/>
    <dgm:cxn modelId="{33ADF951-9B6B-4F04-AB7E-77013891F40E}" type="presOf" srcId="{D3F68615-0612-4C39-9C79-EE72094A5FA6}" destId="{9005C7A0-4393-4B97-BDA9-F4C0D2B55443}" srcOrd="0" destOrd="0" presId="urn:microsoft.com/office/officeart/2005/8/layout/hList1"/>
    <dgm:cxn modelId="{62734673-9B8B-490E-A9C0-37C8ADCF5A78}" srcId="{63242FB0-4816-4A6E-BD35-1C28C033FA28}" destId="{6B3D6AED-5849-4EA3-AA90-5D215B13D730}" srcOrd="3" destOrd="0" parTransId="{1B762197-CB72-4B1E-9B3F-D332DE0904D5}" sibTransId="{516DBFCA-6944-4843-B30B-689D47D5DB81}"/>
    <dgm:cxn modelId="{93C3BC53-3AEC-4F13-BD3C-142555911C54}" srcId="{63242FB0-4816-4A6E-BD35-1C28C033FA28}" destId="{D1C05E3F-8BCA-41B0-8741-A80361AA21FD}" srcOrd="5" destOrd="0" parTransId="{3F734231-AFF1-4A03-A91E-2CC3CEF9CC9F}" sibTransId="{3A92221A-0D0B-4794-80F2-AD86DC475E0C}"/>
    <dgm:cxn modelId="{2CB28C84-23E4-472D-ABCB-E2E3E9A39C82}" type="presOf" srcId="{D1C05E3F-8BCA-41B0-8741-A80361AA21FD}" destId="{64949933-321F-452A-95A2-2FF0AAC78E5F}" srcOrd="0" destOrd="5" presId="urn:microsoft.com/office/officeart/2005/8/layout/hList1"/>
    <dgm:cxn modelId="{D7C53191-D7CC-4C21-AA85-EAEA50B95A23}" type="presOf" srcId="{DCD55031-DB77-453B-9466-C1AC1F0F559E}" destId="{C5A4CDB1-71EE-403C-92DD-42C46E7AA565}" srcOrd="0" destOrd="1" presId="urn:microsoft.com/office/officeart/2005/8/layout/hList1"/>
    <dgm:cxn modelId="{30143392-1A7B-4790-9CC3-45BA3B99A5C4}" srcId="{BAB5FB38-94C7-441B-A3B3-7946D788DD5A}" destId="{FD9FF47B-05FE-4B30-ADFA-39C592FD053B}" srcOrd="6" destOrd="0" parTransId="{70098E57-2052-454C-9841-AC66645AEAB3}" sibTransId="{731E540D-F253-49B6-A543-4B76EE1BDF90}"/>
    <dgm:cxn modelId="{06887494-5C4B-4EBA-8413-515557C815EA}" type="presOf" srcId="{9D1A377F-09C1-417A-A631-EC7EF59205EE}" destId="{64949933-321F-452A-95A2-2FF0AAC78E5F}" srcOrd="0" destOrd="2" presId="urn:microsoft.com/office/officeart/2005/8/layout/hList1"/>
    <dgm:cxn modelId="{D457FB9C-4F2E-471A-B7F8-C9A0D66E0EBF}" type="presOf" srcId="{EADABCCD-5B13-4B42-AFE7-2151D112F12B}" destId="{BC9BE9A5-CD32-4704-A7FB-6CAA2517CF09}" srcOrd="0" destOrd="0" presId="urn:microsoft.com/office/officeart/2005/8/layout/hList1"/>
    <dgm:cxn modelId="{35C4989D-C2FD-4204-8193-2CA9B3BD0C72}" srcId="{BAB5FB38-94C7-441B-A3B3-7946D788DD5A}" destId="{91A461F4-D07C-44C4-825D-24F64A7F89BF}" srcOrd="3" destOrd="0" parTransId="{B82A0BBE-B3BC-4A3A-9004-FD5BBEBD2797}" sibTransId="{62355895-BD1C-44FF-A789-A31A94F933B8}"/>
    <dgm:cxn modelId="{5E6818AA-1CD7-4D9D-8BB1-50CC83F7FF6A}" srcId="{D3F68615-0612-4C39-9C79-EE72094A5FA6}" destId="{BD16D561-F1CC-45A5-9566-372F120ECF5A}" srcOrd="2" destOrd="0" parTransId="{2BC515A6-B5B1-49A7-A68B-C5E37F2353C4}" sibTransId="{D78FFBE1-2760-4F6F-85A6-928F1E82C22C}"/>
    <dgm:cxn modelId="{D2F19CAB-F29B-4C03-B54B-46DA7527EA05}" srcId="{63242FB0-4816-4A6E-BD35-1C28C033FA28}" destId="{DB5A8824-B585-4087-BD1B-FC76919FF9FC}" srcOrd="6" destOrd="0" parTransId="{AE14844B-D2E6-4FCD-8867-1C49618D0F60}" sibTransId="{93BD451B-F4C0-4E68-86A8-343D38761E6D}"/>
    <dgm:cxn modelId="{88E4D6AC-E8C8-46A8-BBA6-FF395E0185B1}" type="presOf" srcId="{DB5A8824-B585-4087-BD1B-FC76919FF9FC}" destId="{64949933-321F-452A-95A2-2FF0AAC78E5F}" srcOrd="0" destOrd="6" presId="urn:microsoft.com/office/officeart/2005/8/layout/hList1"/>
    <dgm:cxn modelId="{3AA4ADBC-090C-4D38-A973-0873F250FD4B}" srcId="{7F092FC2-7415-4179-9FAD-1282C89C5DA6}" destId="{63242FB0-4816-4A6E-BD35-1C28C033FA28}" srcOrd="0" destOrd="0" parTransId="{0BA5E015-7317-4BB3-A23A-E53D07BEE2E3}" sibTransId="{01345BE2-AE93-4927-BD1F-3D51079874ED}"/>
    <dgm:cxn modelId="{73E721BD-3520-4951-95C7-7C8855E51329}" srcId="{D3F68615-0612-4C39-9C79-EE72094A5FA6}" destId="{A4E9C4EE-4AC4-4CC4-856B-ACC072E714BC}" srcOrd="4" destOrd="0" parTransId="{65C2774B-2B22-434D-B2D6-FA1A1AD583A4}" sibTransId="{B4C7BBF9-91A7-4ABD-BC05-9FAB3D11F27D}"/>
    <dgm:cxn modelId="{90704EBE-AE64-45B8-91D5-4AB5C686909B}" type="presOf" srcId="{A4E9C4EE-4AC4-4CC4-856B-ACC072E714BC}" destId="{C5A4CDB1-71EE-403C-92DD-42C46E7AA565}" srcOrd="0" destOrd="4" presId="urn:microsoft.com/office/officeart/2005/8/layout/hList1"/>
    <dgm:cxn modelId="{5204D8BF-380C-4B5D-939C-53AF175F3659}" type="presOf" srcId="{5F7AC452-CA3E-4DAF-9392-5A259D84555B}" destId="{C5A4CDB1-71EE-403C-92DD-42C46E7AA565}" srcOrd="0" destOrd="3" presId="urn:microsoft.com/office/officeart/2005/8/layout/hList1"/>
    <dgm:cxn modelId="{BF68F7C0-7D80-4018-B477-84AD850B7A50}" srcId="{D3F68615-0612-4C39-9C79-EE72094A5FA6}" destId="{F01EA02B-BFA4-4A98-9F04-16FBE9A5A256}" srcOrd="0" destOrd="0" parTransId="{BB65CC22-A4F0-48F9-A755-C1C698BA606F}" sibTransId="{A7334564-015F-4572-B25A-78F279E0D465}"/>
    <dgm:cxn modelId="{B18211C3-4C3C-45CF-BE83-032CEE7CD45B}" type="presOf" srcId="{DF93A369-3C47-4FD5-8B96-A306B978EA2F}" destId="{BC9BE9A5-CD32-4704-A7FB-6CAA2517CF09}" srcOrd="0" destOrd="2" presId="urn:microsoft.com/office/officeart/2005/8/layout/hList1"/>
    <dgm:cxn modelId="{84B8D4C4-C929-4AFC-B9D5-B14852585139}" type="presOf" srcId="{36D884B1-3A84-4197-8EDD-716AE0B565EE}" destId="{64949933-321F-452A-95A2-2FF0AAC78E5F}" srcOrd="0" destOrd="7" presId="urn:microsoft.com/office/officeart/2005/8/layout/hList1"/>
    <dgm:cxn modelId="{EDF5F9CA-E252-41D5-866C-1C97E642D252}" srcId="{D3F68615-0612-4C39-9C79-EE72094A5FA6}" destId="{AFCA0C74-41A7-48C4-A1BB-2BBD63769793}" srcOrd="5" destOrd="0" parTransId="{28896CED-2995-4912-9016-A275B44B6047}" sibTransId="{3F496284-B877-456B-9064-F0E9A0057384}"/>
    <dgm:cxn modelId="{6736FDD4-E102-4563-96C7-C81D695CB6DF}" srcId="{63242FB0-4816-4A6E-BD35-1C28C033FA28}" destId="{9D1A377F-09C1-417A-A631-EC7EF59205EE}" srcOrd="2" destOrd="0" parTransId="{8AC0CF66-212A-493C-8DAC-3E0F22463505}" sibTransId="{49E3BBAE-DB79-4CBD-99F5-47B192C69B63}"/>
    <dgm:cxn modelId="{86647FE0-0E74-4156-A368-814AD0C4C52A}" type="presOf" srcId="{63242FB0-4816-4A6E-BD35-1C28C033FA28}" destId="{C87466ED-D888-4DB6-8CCD-2C915BF766AC}" srcOrd="0" destOrd="0" presId="urn:microsoft.com/office/officeart/2005/8/layout/hList1"/>
    <dgm:cxn modelId="{A7B5A5E0-BA3D-4CE4-BF03-952C0E18627C}" type="presOf" srcId="{6B3D6AED-5849-4EA3-AA90-5D215B13D730}" destId="{64949933-321F-452A-95A2-2FF0AAC78E5F}" srcOrd="0" destOrd="3" presId="urn:microsoft.com/office/officeart/2005/8/layout/hList1"/>
    <dgm:cxn modelId="{C573B7E3-5FFE-4209-B114-E433E0FB5933}" srcId="{BAB5FB38-94C7-441B-A3B3-7946D788DD5A}" destId="{7BD454D9-3D87-451F-81AD-3D35A831F85C}" srcOrd="1" destOrd="0" parTransId="{9178D3FE-81CB-4081-95E0-E31ACE100413}" sibTransId="{FF0FB498-312E-4C07-977E-FA41B0149CE4}"/>
    <dgm:cxn modelId="{213B4CE8-2C97-4ED4-94E4-17C60EA40678}" srcId="{63242FB0-4816-4A6E-BD35-1C28C033FA28}" destId="{FCD9A9F5-840E-4BA2-AA67-ED1092920F52}" srcOrd="8" destOrd="0" parTransId="{A561079D-9D4D-44EC-AB52-37BCF05D4FF8}" sibTransId="{E2528E45-07AC-4E13-90BD-AA8D845AF52F}"/>
    <dgm:cxn modelId="{C0B6ECF7-8021-4798-8324-0DCF2F66CC6E}" srcId="{D3F68615-0612-4C39-9C79-EE72094A5FA6}" destId="{5F7AC452-CA3E-4DAF-9392-5A259D84555B}" srcOrd="3" destOrd="0" parTransId="{9D6B8EDE-CEAD-4318-BFE4-CC71BD991288}" sibTransId="{243C615C-E2B0-4D20-B413-AE23CD7BC5EF}"/>
    <dgm:cxn modelId="{66A162FE-1549-46C8-A92F-A14BAC76E874}" type="presOf" srcId="{F3A458A3-B5D3-49EE-9734-7AE965F84D4C}" destId="{BC9BE9A5-CD32-4704-A7FB-6CAA2517CF09}" srcOrd="0" destOrd="4" presId="urn:microsoft.com/office/officeart/2005/8/layout/hList1"/>
    <dgm:cxn modelId="{E90E05FF-8B9E-4A9B-89D8-2BEFCBDBEAE8}" type="presOf" srcId="{E1028D42-FA6F-4CBF-A5F9-1F54B2DA789F}" destId="{64949933-321F-452A-95A2-2FF0AAC78E5F}" srcOrd="0" destOrd="1" presId="urn:microsoft.com/office/officeart/2005/8/layout/hList1"/>
    <dgm:cxn modelId="{2BE5F8CF-60CA-41A5-B4EF-AA0D11DA3021}" type="presParOf" srcId="{CA7CB7A8-9A22-45AC-A546-A4D7ED2AEDF0}" destId="{82F79AFB-076E-454D-A1E1-84266BA30EA8}" srcOrd="0" destOrd="0" presId="urn:microsoft.com/office/officeart/2005/8/layout/hList1"/>
    <dgm:cxn modelId="{330262D9-18ED-4BFC-BE20-C0F34C7002A5}" type="presParOf" srcId="{82F79AFB-076E-454D-A1E1-84266BA30EA8}" destId="{C87466ED-D888-4DB6-8CCD-2C915BF766AC}" srcOrd="0" destOrd="0" presId="urn:microsoft.com/office/officeart/2005/8/layout/hList1"/>
    <dgm:cxn modelId="{36A63159-C188-413D-B43C-BFFA229AFC9A}" type="presParOf" srcId="{82F79AFB-076E-454D-A1E1-84266BA30EA8}" destId="{64949933-321F-452A-95A2-2FF0AAC78E5F}" srcOrd="1" destOrd="0" presId="urn:microsoft.com/office/officeart/2005/8/layout/hList1"/>
    <dgm:cxn modelId="{B96683CE-A959-4853-B1B4-42F50313084E}" type="presParOf" srcId="{CA7CB7A8-9A22-45AC-A546-A4D7ED2AEDF0}" destId="{496B7C2B-47FA-4592-B3B2-CD1E71BD1A3C}" srcOrd="1" destOrd="0" presId="urn:microsoft.com/office/officeart/2005/8/layout/hList1"/>
    <dgm:cxn modelId="{22CD3595-8EE6-4114-ABA1-2681AFD78114}" type="presParOf" srcId="{CA7CB7A8-9A22-45AC-A546-A4D7ED2AEDF0}" destId="{59E5934C-2302-4CE2-A881-3B35A990B463}" srcOrd="2" destOrd="0" presId="urn:microsoft.com/office/officeart/2005/8/layout/hList1"/>
    <dgm:cxn modelId="{A82C149C-EB44-41AE-A89B-8E59513F70B8}" type="presParOf" srcId="{59E5934C-2302-4CE2-A881-3B35A990B463}" destId="{396E4A43-7AEC-4A50-9BEE-109D301F3A36}" srcOrd="0" destOrd="0" presId="urn:microsoft.com/office/officeart/2005/8/layout/hList1"/>
    <dgm:cxn modelId="{158C0EC1-F1A7-44DE-9170-3C3A07BB4FE4}" type="presParOf" srcId="{59E5934C-2302-4CE2-A881-3B35A990B463}" destId="{BC9BE9A5-CD32-4704-A7FB-6CAA2517CF09}" srcOrd="1" destOrd="0" presId="urn:microsoft.com/office/officeart/2005/8/layout/hList1"/>
    <dgm:cxn modelId="{DDE4B204-FFEF-4F10-8EFF-07F186533091}" type="presParOf" srcId="{CA7CB7A8-9A22-45AC-A546-A4D7ED2AEDF0}" destId="{E0377742-2CE1-424C-8D69-5265E287C27C}" srcOrd="3" destOrd="0" presId="urn:microsoft.com/office/officeart/2005/8/layout/hList1"/>
    <dgm:cxn modelId="{0D655BE0-6E8D-42A0-AA40-9C32B96B944A}" type="presParOf" srcId="{CA7CB7A8-9A22-45AC-A546-A4D7ED2AEDF0}" destId="{578D28C1-4502-44BD-9767-888720953C02}" srcOrd="4" destOrd="0" presId="urn:microsoft.com/office/officeart/2005/8/layout/hList1"/>
    <dgm:cxn modelId="{5D95B2BB-1D27-4006-A00F-27C21C2039FD}" type="presParOf" srcId="{578D28C1-4502-44BD-9767-888720953C02}" destId="{9005C7A0-4393-4B97-BDA9-F4C0D2B55443}" srcOrd="0" destOrd="0" presId="urn:microsoft.com/office/officeart/2005/8/layout/hList1"/>
    <dgm:cxn modelId="{69C053F4-B92E-4AB0-B3AC-2CBBE2C0D596}" type="presParOf" srcId="{578D28C1-4502-44BD-9767-888720953C02}" destId="{C5A4CDB1-71EE-403C-92DD-42C46E7AA5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3D47BC-8C1C-4024-BBDD-3A493B6C49DE}" type="doc">
      <dgm:prSet loTypeId="urn:microsoft.com/office/officeart/2005/8/layout/hList2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CF088E3-1EAD-4DDA-B5DB-CDE2DCA4A50E}">
      <dgm:prSet phldrT="[Texto]" custT="1"/>
      <dgm:spPr/>
      <dgm:t>
        <a:bodyPr/>
        <a:lstStyle/>
        <a:p>
          <a:pPr marL="0" indent="0">
            <a:buNone/>
          </a:pPr>
          <a:r>
            <a:rPr lang="pt-BR" sz="2000" b="1" dirty="0">
              <a:latin typeface="Montserrat"/>
              <a:ea typeface="Montserrat"/>
              <a:cs typeface="Montserrat"/>
              <a:sym typeface="Montserrat"/>
            </a:rPr>
            <a:t>Índices</a:t>
          </a:r>
          <a:r>
            <a:rPr lang="pt-BR" sz="20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dirty="0"/>
        </a:p>
      </dgm:t>
    </dgm:pt>
    <dgm:pt modelId="{7CE3CF17-1123-410C-9AF6-CD855807AB16}" type="parTrans" cxnId="{55CA4B79-20DC-44C3-BE28-1A8813DD5837}">
      <dgm:prSet/>
      <dgm:spPr/>
      <dgm:t>
        <a:bodyPr/>
        <a:lstStyle/>
        <a:p>
          <a:endParaRPr lang="pt-BR"/>
        </a:p>
      </dgm:t>
    </dgm:pt>
    <dgm:pt modelId="{103ED217-36FE-4107-BF99-6181D6DCD891}" type="sibTrans" cxnId="{55CA4B79-20DC-44C3-BE28-1A8813DD5837}">
      <dgm:prSet/>
      <dgm:spPr/>
      <dgm:t>
        <a:bodyPr/>
        <a:lstStyle/>
        <a:p>
          <a:endParaRPr lang="pt-BR"/>
        </a:p>
      </dgm:t>
    </dgm:pt>
    <dgm:pt modelId="{8C1D863A-0BF0-4D8D-9E42-8C81B6918440}">
      <dgm:prSet phldrT="[Texto]" custT="1"/>
      <dgm:spPr/>
      <dgm:t>
        <a:bodyPr/>
        <a:lstStyle/>
        <a:p>
          <a:r>
            <a:rPr lang="pt-BR" sz="2000" b="1" dirty="0">
              <a:latin typeface="Montserrat" panose="00000500000000000000" pitchFamily="2" charset="0"/>
            </a:rPr>
            <a:t>Aplicação </a:t>
          </a:r>
        </a:p>
      </dgm:t>
    </dgm:pt>
    <dgm:pt modelId="{022232C0-B90C-47ED-893D-5C733CCC7F9F}" type="parTrans" cxnId="{51C3F5E4-6B61-4A7A-920D-3BA7F41F7BEF}">
      <dgm:prSet/>
      <dgm:spPr/>
      <dgm:t>
        <a:bodyPr/>
        <a:lstStyle/>
        <a:p>
          <a:endParaRPr lang="pt-BR"/>
        </a:p>
      </dgm:t>
    </dgm:pt>
    <dgm:pt modelId="{97E5290F-1728-4B67-8C07-AE60D9ABA6BB}" type="sibTrans" cxnId="{51C3F5E4-6B61-4A7A-920D-3BA7F41F7BEF}">
      <dgm:prSet/>
      <dgm:spPr/>
      <dgm:t>
        <a:bodyPr/>
        <a:lstStyle/>
        <a:p>
          <a:endParaRPr lang="pt-BR"/>
        </a:p>
      </dgm:t>
    </dgm:pt>
    <dgm:pt modelId="{06860E41-B73A-475E-8DC5-E150612B7EAC}">
      <dgm:prSet phldrT="[Texto]" custT="1"/>
      <dgm:spPr/>
      <dgm:t>
        <a:bodyPr/>
        <a:lstStyle/>
        <a:p>
          <a:pPr>
            <a:buClr>
              <a:schemeClr val="dk1"/>
            </a:buClr>
            <a:buSzPts val="2000"/>
            <a:buFont typeface="Montserrat"/>
            <a:buChar char="■"/>
          </a:pPr>
          <a:r>
            <a:rPr lang="pt-BR" sz="18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Aplicação</a:t>
          </a:r>
        </a:p>
      </dgm:t>
    </dgm:pt>
    <dgm:pt modelId="{58043D66-B5D7-4F23-9796-9808B2995F47}" type="parTrans" cxnId="{FF3ADB82-B8B7-4234-88E1-5979EF7FD375}">
      <dgm:prSet/>
      <dgm:spPr/>
      <dgm:t>
        <a:bodyPr/>
        <a:lstStyle/>
        <a:p>
          <a:endParaRPr lang="pt-BR"/>
        </a:p>
      </dgm:t>
    </dgm:pt>
    <dgm:pt modelId="{121B8A72-FEC2-4867-9F5F-DC577D99D4F1}" type="sibTrans" cxnId="{FF3ADB82-B8B7-4234-88E1-5979EF7FD375}">
      <dgm:prSet/>
      <dgm:spPr/>
      <dgm:t>
        <a:bodyPr/>
        <a:lstStyle/>
        <a:p>
          <a:endParaRPr lang="pt-BR"/>
        </a:p>
      </dgm:t>
    </dgm:pt>
    <dgm:pt modelId="{04D91F3F-0752-4229-A9BA-5907537CDA80}">
      <dgm:prSet custT="1"/>
      <dgm:spPr/>
      <dgm:t>
        <a:bodyPr/>
        <a:lstStyle/>
        <a:p>
          <a:pPr algn="ctr">
            <a:buFontTx/>
            <a:buNone/>
          </a:pPr>
          <a:r>
            <a:rPr lang="pt-BR" sz="1600" dirty="0">
              <a:latin typeface="Montserrat"/>
              <a:ea typeface="Montserrat"/>
              <a:cs typeface="Montserrat"/>
              <a:sym typeface="Montserrat"/>
            </a:rPr>
            <a:t>Mínimo Legal </a:t>
          </a:r>
          <a:r>
            <a:rPr lang="pt-BR" sz="1600" b="1" dirty="0">
              <a:latin typeface="Montserrat"/>
              <a:ea typeface="Montserrat"/>
              <a:cs typeface="Montserrat"/>
              <a:sym typeface="Montserrat"/>
            </a:rPr>
            <a:t>15%</a:t>
          </a:r>
          <a:endParaRPr lang="pt-BR" sz="1600" b="1" dirty="0"/>
        </a:p>
      </dgm:t>
    </dgm:pt>
    <dgm:pt modelId="{26BCA3D7-DC0A-4EEA-BF61-BF8447A3FA17}" type="parTrans" cxnId="{D606935B-7477-483E-9E26-E4FB36376CF1}">
      <dgm:prSet/>
      <dgm:spPr/>
      <dgm:t>
        <a:bodyPr/>
        <a:lstStyle/>
        <a:p>
          <a:endParaRPr lang="pt-BR"/>
        </a:p>
      </dgm:t>
    </dgm:pt>
    <dgm:pt modelId="{BD589E90-9138-444C-9212-2A8B707DB09F}" type="sibTrans" cxnId="{D606935B-7477-483E-9E26-E4FB36376CF1}">
      <dgm:prSet/>
      <dgm:spPr/>
      <dgm:t>
        <a:bodyPr/>
        <a:lstStyle/>
        <a:p>
          <a:endParaRPr lang="pt-BR"/>
        </a:p>
      </dgm:t>
    </dgm:pt>
    <dgm:pt modelId="{6E523263-6E1F-43C0-B034-D5627C355B23}">
      <dgm:prSet custT="1"/>
      <dgm:spPr/>
      <dgm:t>
        <a:bodyPr/>
        <a:lstStyle/>
        <a:p>
          <a:pPr algn="ctr">
            <a:buFontTx/>
            <a:buNone/>
          </a:pPr>
          <a:r>
            <a:rPr lang="pt-BR" sz="1100" b="1" dirty="0">
              <a:solidFill>
                <a:schemeClr val="bg1"/>
              </a:solidFill>
              <a:latin typeface="Montserrat" panose="00000500000000000000" pitchFamily="2" charset="0"/>
            </a:rPr>
            <a:t>Apurado no 2º Quad</a:t>
          </a:r>
          <a:endParaRPr lang="pt-BR" sz="1100" dirty="0"/>
        </a:p>
      </dgm:t>
    </dgm:pt>
    <dgm:pt modelId="{ADC55F97-C284-4B69-9008-604F29EFD9D8}" type="parTrans" cxnId="{B1DF7293-044E-4558-9843-AE8402A3A737}">
      <dgm:prSet/>
      <dgm:spPr/>
      <dgm:t>
        <a:bodyPr/>
        <a:lstStyle/>
        <a:p>
          <a:endParaRPr lang="pt-BR"/>
        </a:p>
      </dgm:t>
    </dgm:pt>
    <dgm:pt modelId="{693C6836-BBFC-4295-91A1-43BB0BF1CEF2}" type="sibTrans" cxnId="{B1DF7293-044E-4558-9843-AE8402A3A737}">
      <dgm:prSet/>
      <dgm:spPr/>
      <dgm:t>
        <a:bodyPr/>
        <a:lstStyle/>
        <a:p>
          <a:endParaRPr lang="pt-BR"/>
        </a:p>
      </dgm:t>
    </dgm:pt>
    <dgm:pt modelId="{17281583-80EB-45E8-91F1-79731A09BBDF}">
      <dgm:prSet custT="1"/>
      <dgm:spPr/>
      <dgm:t>
        <a:bodyPr/>
        <a:lstStyle/>
        <a:p>
          <a:pPr algn="ctr">
            <a:buFontTx/>
            <a:buNone/>
          </a:pPr>
          <a:r>
            <a:rPr lang="pt-BR" sz="800" dirty="0"/>
            <a:t>	</a:t>
          </a:r>
          <a:endParaRPr lang="pt-BR" sz="1050" dirty="0"/>
        </a:p>
      </dgm:t>
    </dgm:pt>
    <dgm:pt modelId="{3D16A02A-6792-4007-A00D-8B794915EBC5}" type="parTrans" cxnId="{FD179C34-4737-4961-930D-9A476F65D771}">
      <dgm:prSet/>
      <dgm:spPr/>
      <dgm:t>
        <a:bodyPr/>
        <a:lstStyle/>
        <a:p>
          <a:endParaRPr lang="pt-BR"/>
        </a:p>
      </dgm:t>
    </dgm:pt>
    <dgm:pt modelId="{D5A97771-16B4-4167-A18A-112109258EE4}" type="sibTrans" cxnId="{FD179C34-4737-4961-930D-9A476F65D771}">
      <dgm:prSet/>
      <dgm:spPr/>
      <dgm:t>
        <a:bodyPr/>
        <a:lstStyle/>
        <a:p>
          <a:endParaRPr lang="pt-BR"/>
        </a:p>
      </dgm:t>
    </dgm:pt>
    <dgm:pt modelId="{BBF52DBB-2558-485D-975A-472CE27FB4BC}">
      <dgm:prSet/>
      <dgm:spPr/>
      <dgm:t>
        <a:bodyPr/>
        <a:lstStyle/>
        <a:p>
          <a:pPr algn="ctr">
            <a:buFontTx/>
            <a:buNone/>
          </a:pPr>
          <a:endParaRPr lang="pt-BR" sz="1000" dirty="0"/>
        </a:p>
      </dgm:t>
    </dgm:pt>
    <dgm:pt modelId="{96402A86-B5CD-447C-9C05-E84982DF5E01}" type="parTrans" cxnId="{E57A4414-3406-4863-86AF-B3B6D75F6A47}">
      <dgm:prSet/>
      <dgm:spPr/>
      <dgm:t>
        <a:bodyPr/>
        <a:lstStyle/>
        <a:p>
          <a:endParaRPr lang="pt-BR"/>
        </a:p>
      </dgm:t>
    </dgm:pt>
    <dgm:pt modelId="{0A6385A5-3F4E-4835-B1DC-0BA7642A77E4}" type="sibTrans" cxnId="{E57A4414-3406-4863-86AF-B3B6D75F6A47}">
      <dgm:prSet/>
      <dgm:spPr/>
      <dgm:t>
        <a:bodyPr/>
        <a:lstStyle/>
        <a:p>
          <a:endParaRPr lang="pt-BR"/>
        </a:p>
      </dgm:t>
    </dgm:pt>
    <dgm:pt modelId="{EBF50428-D20B-4094-9DB9-258DBD3C72D7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r>
            <a:rPr lang="pt-BR" sz="1000" dirty="0"/>
            <a:t>			</a:t>
          </a:r>
        </a:p>
      </dgm:t>
    </dgm:pt>
    <dgm:pt modelId="{6206EF17-7281-48E0-9EBB-87423F56188E}" type="parTrans" cxnId="{06EE9C75-487D-4392-8A7C-52E5FE8655B4}">
      <dgm:prSet/>
      <dgm:spPr/>
      <dgm:t>
        <a:bodyPr/>
        <a:lstStyle/>
        <a:p>
          <a:endParaRPr lang="pt-BR"/>
        </a:p>
      </dgm:t>
    </dgm:pt>
    <dgm:pt modelId="{31930F3C-D7EE-41EF-9C87-87CCFBB61153}" type="sibTrans" cxnId="{06EE9C75-487D-4392-8A7C-52E5FE8655B4}">
      <dgm:prSet/>
      <dgm:spPr/>
      <dgm:t>
        <a:bodyPr/>
        <a:lstStyle/>
        <a:p>
          <a:endParaRPr lang="pt-BR"/>
        </a:p>
      </dgm:t>
    </dgm:pt>
    <dgm:pt modelId="{57859584-5706-41EF-A919-8D7E80D44537}">
      <dgm:prSet/>
      <dgm:spPr/>
      <dgm:t>
        <a:bodyPr/>
        <a:lstStyle/>
        <a:p>
          <a:pPr algn="ctr">
            <a:buFontTx/>
            <a:buNone/>
          </a:pPr>
          <a:endParaRPr lang="pt-BR" sz="1800" dirty="0"/>
        </a:p>
      </dgm:t>
    </dgm:pt>
    <dgm:pt modelId="{0622DC55-D4C0-4407-BE58-E387853C4FEE}" type="sibTrans" cxnId="{A3A0BFAE-55B5-4A7B-B67D-67F5AE5376E6}">
      <dgm:prSet/>
      <dgm:spPr/>
      <dgm:t>
        <a:bodyPr/>
        <a:lstStyle/>
        <a:p>
          <a:endParaRPr lang="pt-BR"/>
        </a:p>
      </dgm:t>
    </dgm:pt>
    <dgm:pt modelId="{B8654674-D2B4-4DF1-9919-196FBFCEBE8A}" type="parTrans" cxnId="{A3A0BFAE-55B5-4A7B-B67D-67F5AE5376E6}">
      <dgm:prSet/>
      <dgm:spPr/>
      <dgm:t>
        <a:bodyPr/>
        <a:lstStyle/>
        <a:p>
          <a:endParaRPr lang="pt-BR"/>
        </a:p>
      </dgm:t>
    </dgm:pt>
    <dgm:pt modelId="{A535D72D-5AAE-4959-9784-F92AE536EF81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/>
            <a:t>Apurado no 2º Quad.</a:t>
          </a:r>
        </a:p>
      </dgm:t>
    </dgm:pt>
    <dgm:pt modelId="{9FE018E4-733C-47FB-A586-142FA672E236}" type="sibTrans" cxnId="{E3E35516-8CC1-47DF-A04A-24C791FF049D}">
      <dgm:prSet/>
      <dgm:spPr/>
      <dgm:t>
        <a:bodyPr/>
        <a:lstStyle/>
        <a:p>
          <a:endParaRPr lang="pt-BR"/>
        </a:p>
      </dgm:t>
    </dgm:pt>
    <dgm:pt modelId="{9575C17A-C7A6-4C9A-B0ED-828A6C682B9D}" type="parTrans" cxnId="{E3E35516-8CC1-47DF-A04A-24C791FF049D}">
      <dgm:prSet/>
      <dgm:spPr/>
      <dgm:t>
        <a:bodyPr/>
        <a:lstStyle/>
        <a:p>
          <a:endParaRPr lang="pt-BR"/>
        </a:p>
      </dgm:t>
    </dgm:pt>
    <dgm:pt modelId="{619A41E3-399A-480B-88CA-BC76BED63FF7}">
      <dgm:prSet custT="1"/>
      <dgm:spPr/>
      <dgm:t>
        <a:bodyPr/>
        <a:lstStyle/>
        <a:p>
          <a:pPr algn="ctr">
            <a:buFontTx/>
            <a:buNone/>
          </a:pPr>
          <a:r>
            <a:rPr lang="pt-BR" sz="2000" dirty="0">
              <a:latin typeface="Montserrat"/>
              <a:ea typeface="Montserrat"/>
              <a:cs typeface="Montserrat"/>
              <a:sym typeface="Montserrat"/>
            </a:rPr>
            <a:t>28,44%</a:t>
          </a:r>
          <a:endParaRPr lang="pt-BR" sz="1000" dirty="0"/>
        </a:p>
      </dgm:t>
    </dgm:pt>
    <dgm:pt modelId="{3A78FF7E-1AFA-48D3-A6A9-16EE0381D5E2}" type="sibTrans" cxnId="{3AD4BDA8-96CD-4AE1-BB54-D54ABB33EC8C}">
      <dgm:prSet/>
      <dgm:spPr/>
      <dgm:t>
        <a:bodyPr/>
        <a:lstStyle/>
        <a:p>
          <a:endParaRPr lang="pt-BR"/>
        </a:p>
      </dgm:t>
    </dgm:pt>
    <dgm:pt modelId="{C00F41F3-F09C-455F-B913-4F28AD98BEF8}" type="parTrans" cxnId="{3AD4BDA8-96CD-4AE1-BB54-D54ABB33EC8C}">
      <dgm:prSet/>
      <dgm:spPr/>
      <dgm:t>
        <a:bodyPr/>
        <a:lstStyle/>
        <a:p>
          <a:endParaRPr lang="pt-BR"/>
        </a:p>
      </dgm:t>
    </dgm:pt>
    <dgm:pt modelId="{11D41C22-40F9-4E77-B656-4E40C279AE78}">
      <dgm:prSet custT="1"/>
      <dgm:spPr/>
      <dgm:t>
        <a:bodyPr/>
        <a:lstStyle/>
        <a:p>
          <a:pPr algn="ctr"/>
          <a:endParaRPr lang="pt-BR" sz="1600" b="1" dirty="0"/>
        </a:p>
      </dgm:t>
    </dgm:pt>
    <dgm:pt modelId="{665B1076-7C4F-433C-932F-5B517ACBDC11}" type="parTrans" cxnId="{A4A34FB6-E1C0-488A-87BF-3F9C75E432F8}">
      <dgm:prSet/>
      <dgm:spPr/>
      <dgm:t>
        <a:bodyPr/>
        <a:lstStyle/>
        <a:p>
          <a:endParaRPr lang="pt-BR"/>
        </a:p>
      </dgm:t>
    </dgm:pt>
    <dgm:pt modelId="{05134009-78B4-4F43-96BA-4F1BA6D263D4}" type="sibTrans" cxnId="{A4A34FB6-E1C0-488A-87BF-3F9C75E432F8}">
      <dgm:prSet/>
      <dgm:spPr/>
      <dgm:t>
        <a:bodyPr/>
        <a:lstStyle/>
        <a:p>
          <a:endParaRPr lang="pt-BR"/>
        </a:p>
      </dgm:t>
    </dgm:pt>
    <dgm:pt modelId="{7E17F109-E2EB-419F-852F-F6F2B5680F2F}">
      <dgm:prSet custT="1"/>
      <dgm:spPr/>
      <dgm:t>
        <a:bodyPr/>
        <a:lstStyle/>
        <a:p>
          <a:pPr algn="ctr">
            <a:buFontTx/>
            <a:buNone/>
          </a:pPr>
          <a:endParaRPr lang="pt-BR" sz="1800" dirty="0"/>
        </a:p>
      </dgm:t>
    </dgm:pt>
    <dgm:pt modelId="{3BBEB83E-C4D2-40C5-B42B-E1DE9379C591}" type="parTrans" cxnId="{7BE285E8-4F81-4D60-BF92-ED0126CB152A}">
      <dgm:prSet/>
      <dgm:spPr/>
      <dgm:t>
        <a:bodyPr/>
        <a:lstStyle/>
        <a:p>
          <a:endParaRPr lang="pt-BR"/>
        </a:p>
      </dgm:t>
    </dgm:pt>
    <dgm:pt modelId="{F91BFADA-492A-4137-A371-32239411ADA1}" type="sibTrans" cxnId="{7BE285E8-4F81-4D60-BF92-ED0126CB152A}">
      <dgm:prSet/>
      <dgm:spPr/>
      <dgm:t>
        <a:bodyPr/>
        <a:lstStyle/>
        <a:p>
          <a:endParaRPr lang="pt-BR"/>
        </a:p>
      </dgm:t>
    </dgm:pt>
    <dgm:pt modelId="{709ED474-5998-4489-BB2F-94E6E51656AE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 </a:t>
          </a:r>
          <a:r>
            <a:rPr lang="pt-BR" sz="10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32,83%</a:t>
          </a:r>
          <a:endParaRPr lang="pt-BR" sz="1800" dirty="0"/>
        </a:p>
      </dgm:t>
    </dgm:pt>
    <dgm:pt modelId="{5165CEBD-1E94-4550-8ED4-745D9F78F39D}" type="parTrans" cxnId="{599864EC-376C-4C4B-B99D-69A03D463F82}">
      <dgm:prSet/>
      <dgm:spPr/>
      <dgm:t>
        <a:bodyPr/>
        <a:lstStyle/>
        <a:p>
          <a:endParaRPr lang="pt-BR"/>
        </a:p>
      </dgm:t>
    </dgm:pt>
    <dgm:pt modelId="{597EB399-A118-4BBD-B94F-94E812D6C9F3}" type="sibTrans" cxnId="{599864EC-376C-4C4B-B99D-69A03D463F82}">
      <dgm:prSet/>
      <dgm:spPr/>
      <dgm:t>
        <a:bodyPr/>
        <a:lstStyle/>
        <a:p>
          <a:endParaRPr lang="pt-BR"/>
        </a:p>
      </dgm:t>
    </dgm:pt>
    <dgm:pt modelId="{35251F49-F705-4084-AC63-30DF18E209FC}">
      <dgm:prSet custT="1"/>
      <dgm:spPr/>
      <dgm:t>
        <a:bodyPr/>
        <a:lstStyle/>
        <a:p>
          <a:pPr algn="ctr">
            <a:buFontTx/>
            <a:buNone/>
          </a:pPr>
          <a:r>
            <a:rPr lang="pt-BR" sz="1400" dirty="0">
              <a:solidFill>
                <a:schemeClr val="bg1"/>
              </a:solidFill>
              <a:latin typeface="Montserrat" panose="00000500000000000000" pitchFamily="2" charset="0"/>
            </a:rPr>
            <a:t>R$ 23.470.256,21</a:t>
          </a:r>
          <a:endParaRPr lang="pt-BR" sz="1400" dirty="0">
            <a:latin typeface="Montserrat" panose="00000500000000000000" pitchFamily="2" charset="0"/>
          </a:endParaRPr>
        </a:p>
      </dgm:t>
    </dgm:pt>
    <dgm:pt modelId="{C3F27D01-9568-4EE1-BC08-0A97E4E9F949}" type="parTrans" cxnId="{47EBBB82-CCBF-461C-8311-DF9EA99758FA}">
      <dgm:prSet/>
      <dgm:spPr/>
      <dgm:t>
        <a:bodyPr/>
        <a:lstStyle/>
        <a:p>
          <a:endParaRPr lang="pt-BR"/>
        </a:p>
      </dgm:t>
    </dgm:pt>
    <dgm:pt modelId="{2F5EDFB3-782E-4A14-A89E-16D0600C3B81}" type="sibTrans" cxnId="{47EBBB82-CCBF-461C-8311-DF9EA99758FA}">
      <dgm:prSet/>
      <dgm:spPr/>
      <dgm:t>
        <a:bodyPr/>
        <a:lstStyle/>
        <a:p>
          <a:endParaRPr lang="pt-BR"/>
        </a:p>
      </dgm:t>
    </dgm:pt>
    <dgm:pt modelId="{7B4EF6D1-90F5-4D4D-9E0F-89A076BC3634}">
      <dgm:prSet custT="1"/>
      <dgm:spPr/>
      <dgm:t>
        <a:bodyPr/>
        <a:lstStyle/>
        <a:p>
          <a:pPr algn="l">
            <a:buFontTx/>
            <a:buNone/>
          </a:pPr>
          <a:endParaRPr lang="pt-BR" sz="1100" dirty="0"/>
        </a:p>
      </dgm:t>
    </dgm:pt>
    <dgm:pt modelId="{623F4222-0A27-43B0-8D2E-0CDF4B361DA6}" type="parTrans" cxnId="{EAEB0ADD-89C7-460E-8948-94CE22177436}">
      <dgm:prSet/>
      <dgm:spPr/>
      <dgm:t>
        <a:bodyPr/>
        <a:lstStyle/>
        <a:p>
          <a:endParaRPr lang="pt-BR"/>
        </a:p>
      </dgm:t>
    </dgm:pt>
    <dgm:pt modelId="{997EA2B0-DA53-4293-8AA0-60D30F50D8FA}" type="sibTrans" cxnId="{EAEB0ADD-89C7-460E-8948-94CE22177436}">
      <dgm:prSet/>
      <dgm:spPr/>
      <dgm:t>
        <a:bodyPr/>
        <a:lstStyle/>
        <a:p>
          <a:endParaRPr lang="pt-BR"/>
        </a:p>
      </dgm:t>
    </dgm:pt>
    <dgm:pt modelId="{375315C4-4D33-4FC7-A061-260DBEE666BB}">
      <dgm:prSet custT="1"/>
      <dgm:spPr/>
      <dgm:t>
        <a:bodyPr/>
        <a:lstStyle/>
        <a:p>
          <a:pPr algn="ctr">
            <a:buFontTx/>
            <a:buNone/>
          </a:pPr>
          <a:r>
            <a:rPr lang="pt-BR" sz="1200" dirty="0">
              <a:solidFill>
                <a:schemeClr val="bg1"/>
              </a:solidFill>
              <a:latin typeface="Montserrat" panose="00000500000000000000" pitchFamily="2" charset="0"/>
            </a:rPr>
            <a:t>R$ </a:t>
          </a:r>
          <a:r>
            <a:rPr lang="pt-BR" sz="1200" b="0" dirty="0">
              <a:solidFill>
                <a:schemeClr val="bg1"/>
              </a:solidFill>
              <a:latin typeface="Montserrat" panose="00000500000000000000" pitchFamily="2" charset="0"/>
            </a:rPr>
            <a:t>14.138.511,27</a:t>
          </a:r>
          <a:endParaRPr lang="pt-BR" sz="1200" dirty="0">
            <a:solidFill>
              <a:schemeClr val="bg1"/>
            </a:solidFill>
          </a:endParaRPr>
        </a:p>
      </dgm:t>
    </dgm:pt>
    <dgm:pt modelId="{5DB951CB-2D1D-4C64-B74A-98658AD9836E}" type="parTrans" cxnId="{7E427899-B38F-4D37-8000-35A3D30D996F}">
      <dgm:prSet/>
      <dgm:spPr/>
      <dgm:t>
        <a:bodyPr/>
        <a:lstStyle/>
        <a:p>
          <a:endParaRPr lang="pt-BR"/>
        </a:p>
      </dgm:t>
    </dgm:pt>
    <dgm:pt modelId="{1741A04F-FAB4-4624-A290-5683C2EB8279}" type="sibTrans" cxnId="{7E427899-B38F-4D37-8000-35A3D30D996F}">
      <dgm:prSet/>
      <dgm:spPr/>
      <dgm:t>
        <a:bodyPr/>
        <a:lstStyle/>
        <a:p>
          <a:endParaRPr lang="pt-BR"/>
        </a:p>
      </dgm:t>
    </dgm:pt>
    <dgm:pt modelId="{05E54051-55D0-4ED9-9378-65A8F1A16D06}">
      <dgm:prSet custT="1"/>
      <dgm:spPr/>
      <dgm:t>
        <a:bodyPr/>
        <a:lstStyle/>
        <a:p>
          <a:pPr algn="ctr">
            <a:buFontTx/>
            <a:buNone/>
          </a:pPr>
          <a:r>
            <a:rPr lang="pt-BR" sz="8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		</a:t>
          </a:r>
          <a:endParaRPr lang="pt-BR" sz="800" dirty="0">
            <a:solidFill>
              <a:schemeClr val="bg1"/>
            </a:solidFill>
          </a:endParaRPr>
        </a:p>
      </dgm:t>
    </dgm:pt>
    <dgm:pt modelId="{00CD9314-E189-440A-BAA1-4AFEC0251E4F}" type="parTrans" cxnId="{64D3F7F2-784A-4875-90DC-85F81A2921D2}">
      <dgm:prSet/>
      <dgm:spPr/>
      <dgm:t>
        <a:bodyPr/>
        <a:lstStyle/>
        <a:p>
          <a:endParaRPr lang="pt-BR"/>
        </a:p>
      </dgm:t>
    </dgm:pt>
    <dgm:pt modelId="{7DB29B77-DC84-4FD1-BD38-688CDE000E02}" type="sibTrans" cxnId="{64D3F7F2-784A-4875-90DC-85F81A2921D2}">
      <dgm:prSet/>
      <dgm:spPr/>
      <dgm:t>
        <a:bodyPr/>
        <a:lstStyle/>
        <a:p>
          <a:endParaRPr lang="pt-BR"/>
        </a:p>
      </dgm:t>
    </dgm:pt>
    <dgm:pt modelId="{DED91B7F-6A02-4403-B7BB-3334808A9EE3}">
      <dgm:prSet custT="1"/>
      <dgm:spPr/>
      <dgm:t>
        <a:bodyPr/>
        <a:lstStyle/>
        <a:p>
          <a:pPr algn="ctr">
            <a:buFontTx/>
            <a:buNone/>
          </a:pPr>
          <a:endParaRPr lang="pt-BR" sz="1200" dirty="0">
            <a:solidFill>
              <a:schemeClr val="bg1"/>
            </a:solidFill>
          </a:endParaRPr>
        </a:p>
      </dgm:t>
    </dgm:pt>
    <dgm:pt modelId="{13E7A812-D1D4-4CAA-86CD-394FC7A17FCE}" type="parTrans" cxnId="{38C6AAB4-0561-40FA-B2AF-4B3BBDE5D8F1}">
      <dgm:prSet/>
      <dgm:spPr/>
      <dgm:t>
        <a:bodyPr/>
        <a:lstStyle/>
        <a:p>
          <a:endParaRPr lang="pt-BR"/>
        </a:p>
      </dgm:t>
    </dgm:pt>
    <dgm:pt modelId="{A1B44A2C-E39D-4DC9-A65C-E0C98FB90A87}" type="sibTrans" cxnId="{38C6AAB4-0561-40FA-B2AF-4B3BBDE5D8F1}">
      <dgm:prSet/>
      <dgm:spPr/>
      <dgm:t>
        <a:bodyPr/>
        <a:lstStyle/>
        <a:p>
          <a:endParaRPr lang="pt-BR"/>
        </a:p>
      </dgm:t>
    </dgm:pt>
    <dgm:pt modelId="{5C6CEDF2-8328-487D-AF86-7F4B8B25CD94}">
      <dgm:prSet custT="1"/>
      <dgm:spPr/>
      <dgm:t>
        <a:bodyPr/>
        <a:lstStyle/>
        <a:p>
          <a:pPr algn="ctr">
            <a:buFontTx/>
            <a:buNone/>
          </a:pPr>
          <a:r>
            <a:rPr lang="pt-BR" sz="900" b="1" i="0" dirty="0">
              <a:latin typeface="Montserrat" panose="00000500000000000000" pitchFamily="2" charset="0"/>
            </a:rPr>
            <a:t>recursos próprios:</a:t>
          </a:r>
          <a:endParaRPr lang="pt-BR" sz="1050" dirty="0"/>
        </a:p>
      </dgm:t>
    </dgm:pt>
    <dgm:pt modelId="{55E7C3F4-CB26-4972-BCC3-88CAD63895E1}" type="parTrans" cxnId="{BF74826C-5837-4EAD-837C-4115E958C4B0}">
      <dgm:prSet/>
      <dgm:spPr/>
      <dgm:t>
        <a:bodyPr/>
        <a:lstStyle/>
        <a:p>
          <a:endParaRPr lang="pt-BR"/>
        </a:p>
      </dgm:t>
    </dgm:pt>
    <dgm:pt modelId="{A5A9E248-7616-4E7C-8F2E-86DE7D61B527}" type="sibTrans" cxnId="{BF74826C-5837-4EAD-837C-4115E958C4B0}">
      <dgm:prSet/>
      <dgm:spPr/>
      <dgm:t>
        <a:bodyPr/>
        <a:lstStyle/>
        <a:p>
          <a:endParaRPr lang="pt-BR"/>
        </a:p>
      </dgm:t>
    </dgm:pt>
    <dgm:pt modelId="{F180054A-5712-45C1-9579-AC881DA6EC66}">
      <dgm:prSet custT="1"/>
      <dgm:spPr/>
      <dgm:t>
        <a:bodyPr/>
        <a:lstStyle/>
        <a:p>
          <a:pPr algn="ctr">
            <a:buFontTx/>
            <a:buNone/>
          </a:pPr>
          <a:r>
            <a:rPr lang="pt-BR" sz="900" b="1" dirty="0">
              <a:solidFill>
                <a:schemeClr val="bg1"/>
              </a:solidFill>
              <a:latin typeface="Montserrat" panose="00000500000000000000" pitchFamily="2" charset="0"/>
            </a:rPr>
            <a:t>recursos do SUS e outros:       </a:t>
          </a:r>
          <a:r>
            <a:rPr lang="pt-BR" sz="1200" dirty="0">
              <a:solidFill>
                <a:schemeClr val="bg1"/>
              </a:solidFill>
              <a:latin typeface="Montserrat" panose="00000500000000000000" pitchFamily="2" charset="0"/>
            </a:rPr>
            <a:t>R$ 9.331.744,94</a:t>
          </a:r>
          <a:endParaRPr lang="pt-BR" sz="1200" dirty="0">
            <a:solidFill>
              <a:schemeClr val="bg1"/>
            </a:solidFill>
          </a:endParaRPr>
        </a:p>
      </dgm:t>
    </dgm:pt>
    <dgm:pt modelId="{868D5825-29C3-476C-9F7D-0FA196294A63}" type="parTrans" cxnId="{4004128F-D739-4880-923E-26B6C1B4AA79}">
      <dgm:prSet/>
      <dgm:spPr/>
      <dgm:t>
        <a:bodyPr/>
        <a:lstStyle/>
        <a:p>
          <a:endParaRPr lang="pt-BR"/>
        </a:p>
      </dgm:t>
    </dgm:pt>
    <dgm:pt modelId="{132D3AD5-B940-4C22-9EEF-737ECAB6A285}" type="sibTrans" cxnId="{4004128F-D739-4880-923E-26B6C1B4AA79}">
      <dgm:prSet/>
      <dgm:spPr/>
      <dgm:t>
        <a:bodyPr/>
        <a:lstStyle/>
        <a:p>
          <a:endParaRPr lang="pt-BR"/>
        </a:p>
      </dgm:t>
    </dgm:pt>
    <dgm:pt modelId="{697E926D-F851-4D95-9C92-AF11DCC5F4DF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1000" dirty="0"/>
        </a:p>
      </dgm:t>
    </dgm:pt>
    <dgm:pt modelId="{F37922AC-6ACE-4151-A138-1818BEDCEF93}" type="parTrans" cxnId="{570923CD-33DE-47EA-B84B-28A125A1FDE5}">
      <dgm:prSet/>
      <dgm:spPr/>
      <dgm:t>
        <a:bodyPr/>
        <a:lstStyle/>
        <a:p>
          <a:endParaRPr lang="pt-BR"/>
        </a:p>
      </dgm:t>
    </dgm:pt>
    <dgm:pt modelId="{86496A7D-0FBF-49AA-AA12-1FFF3040B7A1}" type="sibTrans" cxnId="{570923CD-33DE-47EA-B84B-28A125A1FDE5}">
      <dgm:prSet/>
      <dgm:spPr/>
      <dgm:t>
        <a:bodyPr/>
        <a:lstStyle/>
        <a:p>
          <a:endParaRPr lang="pt-BR"/>
        </a:p>
      </dgm:t>
    </dgm:pt>
    <dgm:pt modelId="{524AEC91-5076-403B-91C5-731C4A2FDE23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800" b="1" i="0" dirty="0">
              <a:solidFill>
                <a:schemeClr val="tx1"/>
              </a:solidFill>
              <a:latin typeface="Montserrat" panose="00000500000000000000" pitchFamily="2" charset="0"/>
            </a:rPr>
            <a:t>Apurado no 2° </a:t>
          </a:r>
          <a:r>
            <a:rPr lang="pt-BR" sz="800" b="1" i="0" dirty="0" err="1">
              <a:solidFill>
                <a:schemeClr val="tx1"/>
              </a:solidFill>
              <a:latin typeface="Montserrat" panose="00000500000000000000" pitchFamily="2" charset="0"/>
            </a:rPr>
            <a:t>Quadr</a:t>
          </a:r>
          <a:r>
            <a:rPr lang="pt-BR" sz="800" b="1" i="0" dirty="0">
              <a:solidFill>
                <a:schemeClr val="tx1"/>
              </a:solidFill>
              <a:latin typeface="Montserrat" panose="00000500000000000000" pitchFamily="2" charset="0"/>
            </a:rPr>
            <a:t>. </a:t>
          </a:r>
          <a:endParaRPr lang="pt-BR" sz="800" b="1" dirty="0">
            <a:solidFill>
              <a:schemeClr val="tx1"/>
            </a:solidFill>
          </a:endParaRPr>
        </a:p>
      </dgm:t>
    </dgm:pt>
    <dgm:pt modelId="{1C303348-127A-4A7C-8700-31E8323A6618}" type="parTrans" cxnId="{B4B3C270-EBEF-4748-AA88-52703CD3F298}">
      <dgm:prSet/>
      <dgm:spPr/>
      <dgm:t>
        <a:bodyPr/>
        <a:lstStyle/>
        <a:p>
          <a:endParaRPr lang="pt-BR"/>
        </a:p>
      </dgm:t>
    </dgm:pt>
    <dgm:pt modelId="{974FD3E6-9AD7-4BE5-8B12-729DDE75FDEB}" type="sibTrans" cxnId="{B4B3C270-EBEF-4748-AA88-52703CD3F298}">
      <dgm:prSet/>
      <dgm:spPr/>
      <dgm:t>
        <a:bodyPr/>
        <a:lstStyle/>
        <a:p>
          <a:endParaRPr lang="pt-BR"/>
        </a:p>
      </dgm:t>
    </dgm:pt>
    <dgm:pt modelId="{9EF275D6-01E0-4B37-B46F-9BE0F8A8F343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00" b="1" i="0" dirty="0">
              <a:solidFill>
                <a:schemeClr val="tx1"/>
              </a:solidFill>
              <a:latin typeface="Montserrat" panose="00000500000000000000" pitchFamily="2" charset="0"/>
            </a:rPr>
            <a:t>recursos próprios:</a:t>
          </a:r>
          <a:endParaRPr lang="pt-BR" sz="1000" b="1" dirty="0">
            <a:solidFill>
              <a:schemeClr val="tx1"/>
            </a:solidFill>
          </a:endParaRPr>
        </a:p>
      </dgm:t>
    </dgm:pt>
    <dgm:pt modelId="{9B822C36-C63D-45C5-9B76-DA41380ACDF9}" type="parTrans" cxnId="{6FCB1B6B-5180-4916-92D2-05964F260164}">
      <dgm:prSet/>
      <dgm:spPr/>
      <dgm:t>
        <a:bodyPr/>
        <a:lstStyle/>
        <a:p>
          <a:endParaRPr lang="pt-BR"/>
        </a:p>
      </dgm:t>
    </dgm:pt>
    <dgm:pt modelId="{B6153D10-86C9-4173-A304-CF5DFD3E7B6C}" type="sibTrans" cxnId="{6FCB1B6B-5180-4916-92D2-05964F260164}">
      <dgm:prSet/>
      <dgm:spPr/>
      <dgm:t>
        <a:bodyPr/>
        <a:lstStyle/>
        <a:p>
          <a:endParaRPr lang="pt-BR"/>
        </a:p>
      </dgm:t>
    </dgm:pt>
    <dgm:pt modelId="{7D436E37-5BFC-4B29-BC1E-B5744B086766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1000" b="1" dirty="0">
            <a:solidFill>
              <a:schemeClr val="tx1"/>
            </a:solidFill>
          </a:endParaRPr>
        </a:p>
      </dgm:t>
    </dgm:pt>
    <dgm:pt modelId="{46CC65ED-7CE0-417C-A938-29CD315E52B6}" type="parTrans" cxnId="{2F93982C-89B0-460B-A1FD-7C8979912FD2}">
      <dgm:prSet/>
      <dgm:spPr/>
      <dgm:t>
        <a:bodyPr/>
        <a:lstStyle/>
        <a:p>
          <a:endParaRPr lang="pt-BR"/>
        </a:p>
      </dgm:t>
    </dgm:pt>
    <dgm:pt modelId="{E0142DC6-2CB8-42CC-A3B8-E890ED59B5F5}" type="sibTrans" cxnId="{2F93982C-89B0-460B-A1FD-7C8979912FD2}">
      <dgm:prSet/>
      <dgm:spPr/>
      <dgm:t>
        <a:bodyPr/>
        <a:lstStyle/>
        <a:p>
          <a:endParaRPr lang="pt-BR"/>
        </a:p>
      </dgm:t>
    </dgm:pt>
    <dgm:pt modelId="{86F4103A-3EB7-454E-A942-53A7A0153FA7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r>
            <a:rPr lang="pt-BR" sz="1000" b="0" dirty="0">
              <a:solidFill>
                <a:schemeClr val="bg1"/>
              </a:solidFill>
              <a:latin typeface="Montserrat" panose="00000500000000000000" pitchFamily="2" charset="0"/>
            </a:rPr>
            <a:t>representando R$749,27 por habitante</a:t>
          </a:r>
          <a:endParaRPr lang="pt-BR" sz="800" b="1" dirty="0">
            <a:solidFill>
              <a:schemeClr val="tx1"/>
            </a:solidFill>
          </a:endParaRPr>
        </a:p>
      </dgm:t>
    </dgm:pt>
    <dgm:pt modelId="{08ABF1E7-5539-48EF-ABC0-BBFC379C8FE8}" type="parTrans" cxnId="{1DCC4106-755D-419C-AD08-716186A9E39F}">
      <dgm:prSet/>
      <dgm:spPr/>
      <dgm:t>
        <a:bodyPr/>
        <a:lstStyle/>
        <a:p>
          <a:endParaRPr lang="pt-BR"/>
        </a:p>
      </dgm:t>
    </dgm:pt>
    <dgm:pt modelId="{994F3391-B77F-437C-9702-CC4349D64ACD}" type="sibTrans" cxnId="{1DCC4106-755D-419C-AD08-716186A9E39F}">
      <dgm:prSet/>
      <dgm:spPr/>
      <dgm:t>
        <a:bodyPr/>
        <a:lstStyle/>
        <a:p>
          <a:endParaRPr lang="pt-BR"/>
        </a:p>
      </dgm:t>
    </dgm:pt>
    <dgm:pt modelId="{CD386634-5612-4212-BFA7-BC7CEECCC16F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r>
            <a:rPr lang="pt-BR" sz="1000" b="0" dirty="0">
              <a:solidFill>
                <a:schemeClr val="bg1"/>
              </a:solidFill>
              <a:latin typeface="Montserrat" panose="00000500000000000000" pitchFamily="2" charset="0"/>
            </a:rPr>
            <a:t>(representando R$451,36 por habitante)</a:t>
          </a:r>
          <a:endParaRPr lang="pt-BR" sz="1000" dirty="0"/>
        </a:p>
      </dgm:t>
    </dgm:pt>
    <dgm:pt modelId="{26DC66D3-C8BB-4CE4-9CF5-852A59D9CAA3}" type="parTrans" cxnId="{39918140-93A2-433B-990C-7740419E3806}">
      <dgm:prSet/>
      <dgm:spPr/>
      <dgm:t>
        <a:bodyPr/>
        <a:lstStyle/>
        <a:p>
          <a:endParaRPr lang="pt-BR"/>
        </a:p>
      </dgm:t>
    </dgm:pt>
    <dgm:pt modelId="{2924CB30-3A65-4EF8-8F19-C9CE921D9FF3}" type="sibTrans" cxnId="{39918140-93A2-433B-990C-7740419E3806}">
      <dgm:prSet/>
      <dgm:spPr/>
      <dgm:t>
        <a:bodyPr/>
        <a:lstStyle/>
        <a:p>
          <a:endParaRPr lang="pt-BR"/>
        </a:p>
      </dgm:t>
    </dgm:pt>
    <dgm:pt modelId="{51AB43D5-3ABA-43D4-AE50-B123B465B972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900" b="1" dirty="0">
              <a:solidFill>
                <a:schemeClr val="tx1"/>
              </a:solidFill>
              <a:latin typeface="Montserrat" panose="00000500000000000000" pitchFamily="2" charset="0"/>
            </a:rPr>
            <a:t>recursos do SUS e outros:</a:t>
          </a:r>
          <a:endParaRPr lang="pt-BR" sz="900" b="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4D632217-854B-4A2C-BD23-0D12AAB0C668}" type="parTrans" cxnId="{F3381C54-A47A-447E-9CF3-341C3A970CEB}">
      <dgm:prSet/>
      <dgm:spPr/>
      <dgm:t>
        <a:bodyPr/>
        <a:lstStyle/>
        <a:p>
          <a:endParaRPr lang="pt-BR"/>
        </a:p>
      </dgm:t>
    </dgm:pt>
    <dgm:pt modelId="{A8045DBC-1D9E-4D36-8D70-4C2F4B9ED310}" type="sibTrans" cxnId="{F3381C54-A47A-447E-9CF3-341C3A970CEB}">
      <dgm:prSet/>
      <dgm:spPr/>
      <dgm:t>
        <a:bodyPr/>
        <a:lstStyle/>
        <a:p>
          <a:endParaRPr lang="pt-BR"/>
        </a:p>
      </dgm:t>
    </dgm:pt>
    <dgm:pt modelId="{94EB325B-36A6-45E6-B30B-E2ACE5E66C68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900" b="1" dirty="0">
              <a:solidFill>
                <a:schemeClr val="tx1"/>
              </a:solidFill>
              <a:latin typeface="Montserrat" panose="00000500000000000000" pitchFamily="2" charset="0"/>
            </a:rPr>
            <a:t>39,76%</a:t>
          </a:r>
          <a:endParaRPr lang="pt-BR" sz="900" b="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B0346E86-2177-472C-80B6-036B14137FB9}" type="parTrans" cxnId="{568EAF8D-E66F-4AEC-BCE9-A08B33266DFE}">
      <dgm:prSet/>
      <dgm:spPr/>
      <dgm:t>
        <a:bodyPr/>
        <a:lstStyle/>
        <a:p>
          <a:endParaRPr lang="pt-BR"/>
        </a:p>
      </dgm:t>
    </dgm:pt>
    <dgm:pt modelId="{FF233388-EA16-4D3F-8148-C0A3BD6B88A0}" type="sibTrans" cxnId="{568EAF8D-E66F-4AEC-BCE9-A08B33266DFE}">
      <dgm:prSet/>
      <dgm:spPr/>
      <dgm:t>
        <a:bodyPr/>
        <a:lstStyle/>
        <a:p>
          <a:endParaRPr lang="pt-BR"/>
        </a:p>
      </dgm:t>
    </dgm:pt>
    <dgm:pt modelId="{DB4D44E1-A275-4A91-BDAC-C7B550499B99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r>
            <a:rPr lang="pt-BR" sz="1000" dirty="0">
              <a:solidFill>
                <a:schemeClr val="bg1"/>
              </a:solidFill>
              <a:latin typeface="Montserrat" panose="00000500000000000000" pitchFamily="2" charset="0"/>
            </a:rPr>
            <a:t>(</a:t>
          </a:r>
          <a:r>
            <a:rPr lang="pt-BR" sz="1000" b="0" dirty="0">
              <a:solidFill>
                <a:schemeClr val="bg1"/>
              </a:solidFill>
              <a:latin typeface="Montserrat" panose="00000500000000000000" pitchFamily="2" charset="0"/>
            </a:rPr>
            <a:t>representando R$297,91 por habitante</a:t>
          </a:r>
        </a:p>
      </dgm:t>
    </dgm:pt>
    <dgm:pt modelId="{AEDE8026-6B44-498A-AAD8-47EF25F7A47C}" type="parTrans" cxnId="{D4AB8A05-9438-40D3-8319-53E992220302}">
      <dgm:prSet/>
      <dgm:spPr/>
      <dgm:t>
        <a:bodyPr/>
        <a:lstStyle/>
        <a:p>
          <a:endParaRPr lang="pt-BR"/>
        </a:p>
      </dgm:t>
    </dgm:pt>
    <dgm:pt modelId="{8C63512F-8252-4058-94EA-E84BC0FACCB9}" type="sibTrans" cxnId="{D4AB8A05-9438-40D3-8319-53E992220302}">
      <dgm:prSet/>
      <dgm:spPr/>
      <dgm:t>
        <a:bodyPr/>
        <a:lstStyle/>
        <a:p>
          <a:endParaRPr lang="pt-BR"/>
        </a:p>
      </dgm:t>
    </dgm:pt>
    <dgm:pt modelId="{26F40B5A-C4E1-444E-8B69-E6C3E2F74D4C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800" b="1" dirty="0">
            <a:solidFill>
              <a:schemeClr val="tx1"/>
            </a:solidFill>
          </a:endParaRPr>
        </a:p>
      </dgm:t>
    </dgm:pt>
    <dgm:pt modelId="{F0A91D1F-C76F-44DC-9A61-1C0062DFF6F3}" type="parTrans" cxnId="{E17C26BB-D336-4291-B1EF-A28DBE2D7428}">
      <dgm:prSet/>
      <dgm:spPr/>
      <dgm:t>
        <a:bodyPr/>
        <a:lstStyle/>
        <a:p>
          <a:endParaRPr lang="pt-BR"/>
        </a:p>
      </dgm:t>
    </dgm:pt>
    <dgm:pt modelId="{04910B36-E78A-4FE9-A7AB-7435132E0307}" type="sibTrans" cxnId="{E17C26BB-D336-4291-B1EF-A28DBE2D7428}">
      <dgm:prSet/>
      <dgm:spPr/>
      <dgm:t>
        <a:bodyPr/>
        <a:lstStyle/>
        <a:p>
          <a:endParaRPr lang="pt-BR"/>
        </a:p>
      </dgm:t>
    </dgm:pt>
    <dgm:pt modelId="{F1D08002-50C0-4A40-9F8C-0B2D1FA88DD6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1000" dirty="0"/>
        </a:p>
      </dgm:t>
    </dgm:pt>
    <dgm:pt modelId="{BD9E0A96-62BC-4CB8-B0F1-765E7686A1DA}" type="parTrans" cxnId="{4CBADEC8-DAC9-454B-9341-35C010185CCD}">
      <dgm:prSet/>
      <dgm:spPr/>
      <dgm:t>
        <a:bodyPr/>
        <a:lstStyle/>
        <a:p>
          <a:endParaRPr lang="pt-BR"/>
        </a:p>
      </dgm:t>
    </dgm:pt>
    <dgm:pt modelId="{31F6B4DD-1773-49C2-9050-B1923B7C6856}" type="sibTrans" cxnId="{4CBADEC8-DAC9-454B-9341-35C010185CCD}">
      <dgm:prSet/>
      <dgm:spPr/>
      <dgm:t>
        <a:bodyPr/>
        <a:lstStyle/>
        <a:p>
          <a:endParaRPr lang="pt-BR"/>
        </a:p>
      </dgm:t>
    </dgm:pt>
    <dgm:pt modelId="{FCA5DA9D-B27F-460E-9CD1-F191C141847B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60, 24% </a:t>
          </a:r>
          <a:endParaRPr lang="pt-BR" sz="1000" b="1" dirty="0">
            <a:solidFill>
              <a:schemeClr val="tx1"/>
            </a:solidFill>
          </a:endParaRPr>
        </a:p>
      </dgm:t>
    </dgm:pt>
    <dgm:pt modelId="{9B042E7A-7714-42C8-BE4F-9C1F220490C7}" type="parTrans" cxnId="{94178212-E0AB-4626-9DDD-A8BC9DD630FF}">
      <dgm:prSet/>
      <dgm:spPr/>
      <dgm:t>
        <a:bodyPr/>
        <a:lstStyle/>
        <a:p>
          <a:endParaRPr lang="pt-BR"/>
        </a:p>
      </dgm:t>
    </dgm:pt>
    <dgm:pt modelId="{A7510CAF-A2F6-495F-A936-ADF0E7E48800}" type="sibTrans" cxnId="{94178212-E0AB-4626-9DDD-A8BC9DD630FF}">
      <dgm:prSet/>
      <dgm:spPr/>
      <dgm:t>
        <a:bodyPr/>
        <a:lstStyle/>
        <a:p>
          <a:endParaRPr lang="pt-BR"/>
        </a:p>
      </dgm:t>
    </dgm:pt>
    <dgm:pt modelId="{9BCAE08B-B84F-4743-9CE8-EED03DA38706}" type="pres">
      <dgm:prSet presAssocID="{CB3D47BC-8C1C-4024-BBDD-3A493B6C49DE}" presName="linearFlow" presStyleCnt="0">
        <dgm:presLayoutVars>
          <dgm:dir/>
          <dgm:animLvl val="lvl"/>
          <dgm:resizeHandles/>
        </dgm:presLayoutVars>
      </dgm:prSet>
      <dgm:spPr/>
    </dgm:pt>
    <dgm:pt modelId="{E47216E9-82B2-43CE-9F55-98693900D121}" type="pres">
      <dgm:prSet presAssocID="{1CF088E3-1EAD-4DDA-B5DB-CDE2DCA4A50E}" presName="compositeNode" presStyleCnt="0">
        <dgm:presLayoutVars>
          <dgm:bulletEnabled val="1"/>
        </dgm:presLayoutVars>
      </dgm:prSet>
      <dgm:spPr/>
    </dgm:pt>
    <dgm:pt modelId="{5F430141-3286-481E-B0DC-13D156CA1B8A}" type="pres">
      <dgm:prSet presAssocID="{1CF088E3-1EAD-4DDA-B5DB-CDE2DCA4A50E}" presName="image" presStyleLbl="fgImgPlace1" presStyleIdx="0" presStyleCnt="3"/>
      <dgm:spPr>
        <a:solidFill>
          <a:schemeClr val="tx1">
            <a:alpha val="82000"/>
          </a:schemeClr>
        </a:solidFill>
      </dgm:spPr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8ADF96F7-0D32-4EC1-964A-88EAD129F1AF}" type="pres">
      <dgm:prSet presAssocID="{1CF088E3-1EAD-4DDA-B5DB-CDE2DCA4A50E}" presName="childNode" presStyleLbl="node1" presStyleIdx="0" presStyleCnt="3" custLinFactNeighborX="-1574" custLinFactNeighborY="-275">
        <dgm:presLayoutVars>
          <dgm:bulletEnabled val="1"/>
        </dgm:presLayoutVars>
      </dgm:prSet>
      <dgm:spPr/>
    </dgm:pt>
    <dgm:pt modelId="{911DB0F2-F307-440C-9F11-4F06DEE1ADB0}" type="pres">
      <dgm:prSet presAssocID="{1CF088E3-1EAD-4DDA-B5DB-CDE2DCA4A50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53F5E85-E9F1-4A4F-A65C-FD7923FEE1E4}" type="pres">
      <dgm:prSet presAssocID="{103ED217-36FE-4107-BF99-6181D6DCD891}" presName="sibTrans" presStyleCnt="0"/>
      <dgm:spPr/>
    </dgm:pt>
    <dgm:pt modelId="{FAD7BFB7-D524-42FC-8E70-8492F40F5658}" type="pres">
      <dgm:prSet presAssocID="{8C1D863A-0BF0-4D8D-9E42-8C81B6918440}" presName="compositeNode" presStyleCnt="0">
        <dgm:presLayoutVars>
          <dgm:bulletEnabled val="1"/>
        </dgm:presLayoutVars>
      </dgm:prSet>
      <dgm:spPr/>
    </dgm:pt>
    <dgm:pt modelId="{3138D345-900D-401E-803A-419C0BD62873}" type="pres">
      <dgm:prSet presAssocID="{8C1D863A-0BF0-4D8D-9E42-8C81B6918440}" presName="image" presStyleLbl="fgImgPlace1" presStyleIdx="1" presStyleCnt="3" custLinFactNeighborX="-535" custLinFactNeighborY="-662"/>
      <dgm:spPr>
        <a:solidFill>
          <a:srgbClr val="66583A">
            <a:alpha val="86000"/>
          </a:srgbClr>
        </a:solidFill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A1085343-574A-4F04-BE1D-46AA9605C2F9}" type="pres">
      <dgm:prSet presAssocID="{8C1D863A-0BF0-4D8D-9E42-8C81B6918440}" presName="childNode" presStyleLbl="node1" presStyleIdx="1" presStyleCnt="3">
        <dgm:presLayoutVars>
          <dgm:bulletEnabled val="1"/>
        </dgm:presLayoutVars>
      </dgm:prSet>
      <dgm:spPr/>
    </dgm:pt>
    <dgm:pt modelId="{B5C70BB7-1A59-4B74-A31D-EA896AE0663A}" type="pres">
      <dgm:prSet presAssocID="{8C1D863A-0BF0-4D8D-9E42-8C81B691844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AF7A668E-374D-4D53-94C3-6087089EE406}" type="pres">
      <dgm:prSet presAssocID="{97E5290F-1728-4B67-8C07-AE60D9ABA6BB}" presName="sibTrans" presStyleCnt="0"/>
      <dgm:spPr/>
    </dgm:pt>
    <dgm:pt modelId="{16B6A3DB-1497-44DE-BBE9-8573C315CA5C}" type="pres">
      <dgm:prSet presAssocID="{06860E41-B73A-475E-8DC5-E150612B7EAC}" presName="compositeNode" presStyleCnt="0">
        <dgm:presLayoutVars>
          <dgm:bulletEnabled val="1"/>
        </dgm:presLayoutVars>
      </dgm:prSet>
      <dgm:spPr/>
    </dgm:pt>
    <dgm:pt modelId="{BB3E8CA9-802F-4A92-9B3C-80058E32FCB7}" type="pres">
      <dgm:prSet presAssocID="{06860E41-B73A-475E-8DC5-E150612B7EAC}" presName="image" presStyleLbl="fgImgPlace1" presStyleIdx="2" presStyleCnt="3" custLinFactNeighborX="-9446" custLinFactNeighborY="-1105"/>
      <dgm:spPr>
        <a:solidFill>
          <a:schemeClr val="accent2">
            <a:hueOff val="12000070"/>
            <a:satOff val="15385"/>
            <a:lumOff val="41176"/>
            <a:alpha val="85000"/>
          </a:schemeClr>
        </a:solidFill>
      </dgm:spPr>
      <dgm:extLst>
        <a:ext uri="{E40237B7-FDA0-4F09-8148-C483321AD2D9}">
          <dgm14:cNvPr xmlns:dgm14="http://schemas.microsoft.com/office/drawing/2010/diagram" id="0" name="" descr="Crescimento da Empresa"/>
        </a:ext>
      </dgm:extLst>
    </dgm:pt>
    <dgm:pt modelId="{8E82F95C-E6E9-4953-89C8-7C2EE81B9724}" type="pres">
      <dgm:prSet presAssocID="{06860E41-B73A-475E-8DC5-E150612B7EAC}" presName="childNode" presStyleLbl="node1" presStyleIdx="2" presStyleCnt="3">
        <dgm:presLayoutVars>
          <dgm:bulletEnabled val="1"/>
        </dgm:presLayoutVars>
      </dgm:prSet>
      <dgm:spPr/>
    </dgm:pt>
    <dgm:pt modelId="{9862D9D7-9F78-45CF-B2CA-76460965D154}" type="pres">
      <dgm:prSet presAssocID="{06860E41-B73A-475E-8DC5-E150612B7EA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5F2B2605-0A15-4D5D-AE56-2D6F9A3547A4}" type="presOf" srcId="{7D436E37-5BFC-4B29-BC1E-B5744B086766}" destId="{8E82F95C-E6E9-4953-89C8-7C2EE81B9724}" srcOrd="0" destOrd="3" presId="urn:microsoft.com/office/officeart/2005/8/layout/hList2"/>
    <dgm:cxn modelId="{D4AB8A05-9438-40D3-8319-53E992220302}" srcId="{06860E41-B73A-475E-8DC5-E150612B7EAC}" destId="{DB4D44E1-A275-4A91-BDAC-C7B550499B99}" srcOrd="10" destOrd="0" parTransId="{AEDE8026-6B44-498A-AAD8-47EF25F7A47C}" sibTransId="{8C63512F-8252-4058-94EA-E84BC0FACCB9}"/>
    <dgm:cxn modelId="{FBD88A05-31AE-4810-9F34-C59EE57B9DDD}" type="presOf" srcId="{CB3D47BC-8C1C-4024-BBDD-3A493B6C49DE}" destId="{9BCAE08B-B84F-4743-9CE8-EED03DA38706}" srcOrd="0" destOrd="0" presId="urn:microsoft.com/office/officeart/2005/8/layout/hList2"/>
    <dgm:cxn modelId="{1DCC4106-755D-419C-AD08-716186A9E39F}" srcId="{06860E41-B73A-475E-8DC5-E150612B7EAC}" destId="{86F4103A-3EB7-454E-A942-53A7A0153FA7}" srcOrd="2" destOrd="0" parTransId="{08ABF1E7-5539-48EF-ABC0-BBFC379C8FE8}" sibTransId="{994F3391-B77F-437C-9702-CC4349D64ACD}"/>
    <dgm:cxn modelId="{BD37430E-EDD7-4060-9E12-B08405D8D7C7}" type="presOf" srcId="{7B4EF6D1-90F5-4D4D-9E0F-89A076BC3634}" destId="{A1085343-574A-4F04-BE1D-46AA9605C2F9}" srcOrd="0" destOrd="0" presId="urn:microsoft.com/office/officeart/2005/8/layout/hList2"/>
    <dgm:cxn modelId="{94178212-E0AB-4626-9DDD-A8BC9DD630FF}" srcId="{06860E41-B73A-475E-8DC5-E150612B7EAC}" destId="{FCA5DA9D-B27F-460E-9CD1-F191C141847B}" srcOrd="5" destOrd="0" parTransId="{9B042E7A-7714-42C8-BE4F-9C1F220490C7}" sibTransId="{A7510CAF-A2F6-495F-A936-ADF0E7E48800}"/>
    <dgm:cxn modelId="{D3E74213-0D85-40B4-BF0F-99AA1E02E7CE}" type="presOf" srcId="{619A41E3-399A-480B-88CA-BC76BED63FF7}" destId="{8ADF96F7-0D32-4EC1-964A-88EAD129F1AF}" srcOrd="0" destOrd="4" presId="urn:microsoft.com/office/officeart/2005/8/layout/hList2"/>
    <dgm:cxn modelId="{E57A4414-3406-4863-86AF-B3B6D75F6A47}" srcId="{8C1D863A-0BF0-4D8D-9E42-8C81B6918440}" destId="{BBF52DBB-2558-485D-975A-472CE27FB4BC}" srcOrd="2" destOrd="0" parTransId="{96402A86-B5CD-447C-9C05-E84982DF5E01}" sibTransId="{0A6385A5-3F4E-4835-B1DC-0BA7642A77E4}"/>
    <dgm:cxn modelId="{E3E35516-8CC1-47DF-A04A-24C791FF049D}" srcId="{57859584-5706-41EF-A919-8D7E80D44537}" destId="{A535D72D-5AAE-4959-9784-F92AE536EF81}" srcOrd="0" destOrd="0" parTransId="{9575C17A-C7A6-4C9A-B0ED-828A6C682B9D}" sibTransId="{9FE018E4-733C-47FB-A586-142FA672E236}"/>
    <dgm:cxn modelId="{2F93982C-89B0-460B-A1FD-7C8979912FD2}" srcId="{06860E41-B73A-475E-8DC5-E150612B7EAC}" destId="{7D436E37-5BFC-4B29-BC1E-B5744B086766}" srcOrd="3" destOrd="0" parTransId="{46CC65ED-7CE0-417C-A938-29CD315E52B6}" sibTransId="{E0142DC6-2CB8-42CC-A3B8-E890ED59B5F5}"/>
    <dgm:cxn modelId="{FD179C34-4737-4961-930D-9A476F65D771}" srcId="{BBF52DBB-2558-485D-975A-472CE27FB4BC}" destId="{17281583-80EB-45E8-91F1-79731A09BBDF}" srcOrd="0" destOrd="0" parTransId="{3D16A02A-6792-4007-A00D-8B794915EBC5}" sibTransId="{D5A97771-16B4-4167-A18A-112109258EE4}"/>
    <dgm:cxn modelId="{4A54F736-5CC8-41E5-9C84-1EB00252ADF4}" type="presOf" srcId="{04D91F3F-0752-4229-A9BA-5907537CDA80}" destId="{8ADF96F7-0D32-4EC1-964A-88EAD129F1AF}" srcOrd="0" destOrd="1" presId="urn:microsoft.com/office/officeart/2005/8/layout/hList2"/>
    <dgm:cxn modelId="{BB4AB53F-8FC7-475A-8F74-388CACF55603}" type="presOf" srcId="{8C1D863A-0BF0-4D8D-9E42-8C81B6918440}" destId="{B5C70BB7-1A59-4B74-A31D-EA896AE0663A}" srcOrd="0" destOrd="0" presId="urn:microsoft.com/office/officeart/2005/8/layout/hList2"/>
    <dgm:cxn modelId="{39918140-93A2-433B-990C-7740419E3806}" srcId="{06860E41-B73A-475E-8DC5-E150612B7EAC}" destId="{CD386634-5612-4212-BFA7-BC7CEECCC16F}" srcOrd="6" destOrd="0" parTransId="{26DC66D3-C8BB-4CE4-9CF5-852A59D9CAA3}" sibTransId="{2924CB30-3A65-4EF8-8F19-C9CE921D9FF3}"/>
    <dgm:cxn modelId="{80EB8D40-DEB3-4C46-9951-2154009D59DB}" type="presOf" srcId="{524AEC91-5076-403B-91C5-731C4A2FDE23}" destId="{8E82F95C-E6E9-4953-89C8-7C2EE81B9724}" srcOrd="0" destOrd="1" presId="urn:microsoft.com/office/officeart/2005/8/layout/hList2"/>
    <dgm:cxn modelId="{D606935B-7477-483E-9E26-E4FB36376CF1}" srcId="{1CF088E3-1EAD-4DDA-B5DB-CDE2DCA4A50E}" destId="{04D91F3F-0752-4229-A9BA-5907537CDA80}" srcOrd="1" destOrd="0" parTransId="{26BCA3D7-DC0A-4EEA-BF61-BF8447A3FA17}" sibTransId="{BD589E90-9138-444C-9212-2A8B707DB09F}"/>
    <dgm:cxn modelId="{6D5D7741-05C9-4196-A11B-D65033D4AD2D}" type="presOf" srcId="{7E17F109-E2EB-419F-852F-F6F2B5680F2F}" destId="{8ADF96F7-0D32-4EC1-964A-88EAD129F1AF}" srcOrd="0" destOrd="5" presId="urn:microsoft.com/office/officeart/2005/8/layout/hList2"/>
    <dgm:cxn modelId="{BF2AE462-6206-4E40-9F2E-DD415EF89790}" type="presOf" srcId="{9EF275D6-01E0-4B37-B46F-9BE0F8A8F343}" destId="{8E82F95C-E6E9-4953-89C8-7C2EE81B9724}" srcOrd="0" destOrd="4" presId="urn:microsoft.com/office/officeart/2005/8/layout/hList2"/>
    <dgm:cxn modelId="{38538866-B39A-4267-8BC9-608D58C0D5A4}" type="presOf" srcId="{A535D72D-5AAE-4959-9784-F92AE536EF81}" destId="{8ADF96F7-0D32-4EC1-964A-88EAD129F1AF}" srcOrd="0" destOrd="3" presId="urn:microsoft.com/office/officeart/2005/8/layout/hList2"/>
    <dgm:cxn modelId="{6FCB1B6B-5180-4916-92D2-05964F260164}" srcId="{06860E41-B73A-475E-8DC5-E150612B7EAC}" destId="{9EF275D6-01E0-4B37-B46F-9BE0F8A8F343}" srcOrd="4" destOrd="0" parTransId="{9B822C36-C63D-45C5-9B76-DA41380ACDF9}" sibTransId="{B6153D10-86C9-4173-A304-CF5DFD3E7B6C}"/>
    <dgm:cxn modelId="{BF74826C-5837-4EAD-837C-4115E958C4B0}" srcId="{BBF52DBB-2558-485D-975A-472CE27FB4BC}" destId="{5C6CEDF2-8328-487D-AF86-7F4B8B25CD94}" srcOrd="1" destOrd="0" parTransId="{55E7C3F4-CB26-4972-BCC3-88CAD63895E1}" sibTransId="{A5A9E248-7616-4E7C-8F2E-86DE7D61B527}"/>
    <dgm:cxn modelId="{B4B3C270-EBEF-4748-AA88-52703CD3F298}" srcId="{06860E41-B73A-475E-8DC5-E150612B7EAC}" destId="{524AEC91-5076-403B-91C5-731C4A2FDE23}" srcOrd="1" destOrd="0" parTransId="{1C303348-127A-4A7C-8700-31E8323A6618}" sibTransId="{974FD3E6-9AD7-4BE5-8B12-729DDE75FDEB}"/>
    <dgm:cxn modelId="{CEBC6473-E516-480A-A999-F60E65E7D768}" type="presOf" srcId="{CD386634-5612-4212-BFA7-BC7CEECCC16F}" destId="{8E82F95C-E6E9-4953-89C8-7C2EE81B9724}" srcOrd="0" destOrd="6" presId="urn:microsoft.com/office/officeart/2005/8/layout/hList2"/>
    <dgm:cxn modelId="{F3381C54-A47A-447E-9CF3-341C3A970CEB}" srcId="{06860E41-B73A-475E-8DC5-E150612B7EAC}" destId="{51AB43D5-3ABA-43D4-AE50-B123B465B972}" srcOrd="8" destOrd="0" parTransId="{4D632217-854B-4A2C-BD23-0D12AAB0C668}" sibTransId="{A8045DBC-1D9E-4D36-8D70-4C2F4B9ED310}"/>
    <dgm:cxn modelId="{CB9D6174-0D56-48C6-AE7F-0FE15A25AC03}" type="presOf" srcId="{FCA5DA9D-B27F-460E-9CD1-F191C141847B}" destId="{8E82F95C-E6E9-4953-89C8-7C2EE81B9724}" srcOrd="0" destOrd="5" presId="urn:microsoft.com/office/officeart/2005/8/layout/hList2"/>
    <dgm:cxn modelId="{06EE9C75-487D-4392-8A7C-52E5FE8655B4}" srcId="{697E926D-F851-4D95-9C92-AF11DCC5F4DF}" destId="{EBF50428-D20B-4094-9DB9-258DBD3C72D7}" srcOrd="0" destOrd="0" parTransId="{6206EF17-7281-48E0-9EBB-87423F56188E}" sibTransId="{31930F3C-D7EE-41EF-9C87-87CCFBB61153}"/>
    <dgm:cxn modelId="{5432F057-B62E-4120-AADE-58D9E97E2ABE}" type="presOf" srcId="{F180054A-5712-45C1-9579-AC881DA6EC66}" destId="{A1085343-574A-4F04-BE1D-46AA9605C2F9}" srcOrd="0" destOrd="8" presId="urn:microsoft.com/office/officeart/2005/8/layout/hList2"/>
    <dgm:cxn modelId="{AABB1F78-90D8-4D6F-8AFA-EFD0C3EC6EAD}" type="presOf" srcId="{57859584-5706-41EF-A919-8D7E80D44537}" destId="{8ADF96F7-0D32-4EC1-964A-88EAD129F1AF}" srcOrd="0" destOrd="2" presId="urn:microsoft.com/office/officeart/2005/8/layout/hList2"/>
    <dgm:cxn modelId="{55CA4B79-20DC-44C3-BE28-1A8813DD5837}" srcId="{CB3D47BC-8C1C-4024-BBDD-3A493B6C49DE}" destId="{1CF088E3-1EAD-4DDA-B5DB-CDE2DCA4A50E}" srcOrd="0" destOrd="0" parTransId="{7CE3CF17-1123-410C-9AF6-CD855807AB16}" sibTransId="{103ED217-36FE-4107-BF99-6181D6DCD891}"/>
    <dgm:cxn modelId="{47EBBB82-CCBF-461C-8311-DF9EA99758FA}" srcId="{6E523263-6E1F-43C0-B034-D5627C355B23}" destId="{35251F49-F705-4084-AC63-30DF18E209FC}" srcOrd="0" destOrd="0" parTransId="{C3F27D01-9568-4EE1-BC08-0A97E4E9F949}" sibTransId="{2F5EDFB3-782E-4A14-A89E-16D0600C3B81}"/>
    <dgm:cxn modelId="{FF3ADB82-B8B7-4234-88E1-5979EF7FD375}" srcId="{CB3D47BC-8C1C-4024-BBDD-3A493B6C49DE}" destId="{06860E41-B73A-475E-8DC5-E150612B7EAC}" srcOrd="2" destOrd="0" parTransId="{58043D66-B5D7-4F23-9796-9808B2995F47}" sibTransId="{121B8A72-FEC2-4867-9F5F-DC577D99D4F1}"/>
    <dgm:cxn modelId="{83D10E83-F38D-45D0-8CDA-6BE1C7E43901}" type="presOf" srcId="{05E54051-55D0-4ED9-9378-65A8F1A16D06}" destId="{A1085343-574A-4F04-BE1D-46AA9605C2F9}" srcOrd="0" destOrd="9" presId="urn:microsoft.com/office/officeart/2005/8/layout/hList2"/>
    <dgm:cxn modelId="{050FC583-1270-4AAD-B716-38BC2C920B19}" type="presOf" srcId="{94EB325B-36A6-45E6-B30B-E2ACE5E66C68}" destId="{8E82F95C-E6E9-4953-89C8-7C2EE81B9724}" srcOrd="0" destOrd="9" presId="urn:microsoft.com/office/officeart/2005/8/layout/hList2"/>
    <dgm:cxn modelId="{B14FB289-7AB9-41C3-9B28-B92D91321B9D}" type="presOf" srcId="{BBF52DBB-2558-485D-975A-472CE27FB4BC}" destId="{A1085343-574A-4F04-BE1D-46AA9605C2F9}" srcOrd="0" destOrd="3" presId="urn:microsoft.com/office/officeart/2005/8/layout/hList2"/>
    <dgm:cxn modelId="{00B5EB8C-B283-4C3F-99F8-B7ABD747CDE0}" type="presOf" srcId="{6E523263-6E1F-43C0-B034-D5627C355B23}" destId="{A1085343-574A-4F04-BE1D-46AA9605C2F9}" srcOrd="0" destOrd="1" presId="urn:microsoft.com/office/officeart/2005/8/layout/hList2"/>
    <dgm:cxn modelId="{FBE4738D-8A93-4926-AD75-C11EAAAF92B1}" type="presOf" srcId="{5C6CEDF2-8328-487D-AF86-7F4B8B25CD94}" destId="{A1085343-574A-4F04-BE1D-46AA9605C2F9}" srcOrd="0" destOrd="5" presId="urn:microsoft.com/office/officeart/2005/8/layout/hList2"/>
    <dgm:cxn modelId="{568EAF8D-E66F-4AEC-BCE9-A08B33266DFE}" srcId="{06860E41-B73A-475E-8DC5-E150612B7EAC}" destId="{94EB325B-36A6-45E6-B30B-E2ACE5E66C68}" srcOrd="9" destOrd="0" parTransId="{B0346E86-2177-472C-80B6-036B14137FB9}" sibTransId="{FF233388-EA16-4D3F-8148-C0A3BD6B88A0}"/>
    <dgm:cxn modelId="{F2EF618E-AAD5-4BF6-AB4E-4414688F1D7D}" type="presOf" srcId="{375315C4-4D33-4FC7-A061-260DBEE666BB}" destId="{A1085343-574A-4F04-BE1D-46AA9605C2F9}" srcOrd="0" destOrd="6" presId="urn:microsoft.com/office/officeart/2005/8/layout/hList2"/>
    <dgm:cxn modelId="{4004128F-D739-4880-923E-26B6C1B4AA79}" srcId="{5C6CEDF2-8328-487D-AF86-7F4B8B25CD94}" destId="{F180054A-5712-45C1-9579-AC881DA6EC66}" srcOrd="2" destOrd="0" parTransId="{868D5825-29C3-476C-9F7D-0FA196294A63}" sibTransId="{132D3AD5-B940-4C22-9EEF-737ECAB6A285}"/>
    <dgm:cxn modelId="{B1DF7293-044E-4558-9843-AE8402A3A737}" srcId="{8C1D863A-0BF0-4D8D-9E42-8C81B6918440}" destId="{6E523263-6E1F-43C0-B034-D5627C355B23}" srcOrd="1" destOrd="0" parTransId="{ADC55F97-C284-4B69-9008-604F29EFD9D8}" sibTransId="{693C6836-BBFC-4295-91A1-43BB0BF1CEF2}"/>
    <dgm:cxn modelId="{AED2E797-9A28-48B2-8810-91FB8E79C7DB}" type="presOf" srcId="{17281583-80EB-45E8-91F1-79731A09BBDF}" destId="{A1085343-574A-4F04-BE1D-46AA9605C2F9}" srcOrd="0" destOrd="4" presId="urn:microsoft.com/office/officeart/2005/8/layout/hList2"/>
    <dgm:cxn modelId="{E5654698-83E2-4378-BC1B-8F756C22CC26}" type="presOf" srcId="{26F40B5A-C4E1-444E-8B69-E6C3E2F74D4C}" destId="{8E82F95C-E6E9-4953-89C8-7C2EE81B9724}" srcOrd="0" destOrd="0" presId="urn:microsoft.com/office/officeart/2005/8/layout/hList2"/>
    <dgm:cxn modelId="{ACBF5998-3E96-42C4-B32C-C4B8100265A7}" type="presOf" srcId="{F1D08002-50C0-4A40-9F8C-0B2D1FA88DD6}" destId="{8E82F95C-E6E9-4953-89C8-7C2EE81B9724}" srcOrd="0" destOrd="7" presId="urn:microsoft.com/office/officeart/2005/8/layout/hList2"/>
    <dgm:cxn modelId="{906BB598-9038-4EFD-AC5A-AF47A52931E6}" type="presOf" srcId="{EBF50428-D20B-4094-9DB9-258DBD3C72D7}" destId="{8E82F95C-E6E9-4953-89C8-7C2EE81B9724}" srcOrd="0" destOrd="12" presId="urn:microsoft.com/office/officeart/2005/8/layout/hList2"/>
    <dgm:cxn modelId="{8C67C598-3A8A-4AAA-8B82-35DD66D4DEAF}" type="presOf" srcId="{51AB43D5-3ABA-43D4-AE50-B123B465B972}" destId="{8E82F95C-E6E9-4953-89C8-7C2EE81B9724}" srcOrd="0" destOrd="8" presId="urn:microsoft.com/office/officeart/2005/8/layout/hList2"/>
    <dgm:cxn modelId="{7E427899-B38F-4D37-8000-35A3D30D996F}" srcId="{5C6CEDF2-8328-487D-AF86-7F4B8B25CD94}" destId="{375315C4-4D33-4FC7-A061-260DBEE666BB}" srcOrd="0" destOrd="0" parTransId="{5DB951CB-2D1D-4C64-B74A-98658AD9836E}" sibTransId="{1741A04F-FAB4-4624-A290-5683C2EB8279}"/>
    <dgm:cxn modelId="{7ABFE3A2-E009-45EA-A314-38459E6F6ACA}" type="presOf" srcId="{DB4D44E1-A275-4A91-BDAC-C7B550499B99}" destId="{8E82F95C-E6E9-4953-89C8-7C2EE81B9724}" srcOrd="0" destOrd="10" presId="urn:microsoft.com/office/officeart/2005/8/layout/hList2"/>
    <dgm:cxn modelId="{0C8CFFA6-4360-4315-AF37-1BB4421EDBA7}" type="presOf" srcId="{697E926D-F851-4D95-9C92-AF11DCC5F4DF}" destId="{8E82F95C-E6E9-4953-89C8-7C2EE81B9724}" srcOrd="0" destOrd="11" presId="urn:microsoft.com/office/officeart/2005/8/layout/hList2"/>
    <dgm:cxn modelId="{3AD4BDA8-96CD-4AE1-BB54-D54ABB33EC8C}" srcId="{1CF088E3-1EAD-4DDA-B5DB-CDE2DCA4A50E}" destId="{619A41E3-399A-480B-88CA-BC76BED63FF7}" srcOrd="3" destOrd="0" parTransId="{C00F41F3-F09C-455F-B913-4F28AD98BEF8}" sibTransId="{3A78FF7E-1AFA-48D3-A6A9-16EE0381D5E2}"/>
    <dgm:cxn modelId="{A3A0BFAE-55B5-4A7B-B67D-67F5AE5376E6}" srcId="{1CF088E3-1EAD-4DDA-B5DB-CDE2DCA4A50E}" destId="{57859584-5706-41EF-A919-8D7E80D44537}" srcOrd="2" destOrd="0" parTransId="{B8654674-D2B4-4DF1-9919-196FBFCEBE8A}" sibTransId="{0622DC55-D4C0-4407-BE58-E387853C4FEE}"/>
    <dgm:cxn modelId="{419E94B1-8ADB-4268-91B8-ABE20F064FA7}" type="presOf" srcId="{1CF088E3-1EAD-4DDA-B5DB-CDE2DCA4A50E}" destId="{911DB0F2-F307-440C-9F11-4F06DEE1ADB0}" srcOrd="0" destOrd="0" presId="urn:microsoft.com/office/officeart/2005/8/layout/hList2"/>
    <dgm:cxn modelId="{A53FA6B1-BA6E-4F89-AA5A-05495030409A}" type="presOf" srcId="{DED91B7F-6A02-4403-B7BB-3334808A9EE3}" destId="{A1085343-574A-4F04-BE1D-46AA9605C2F9}" srcOrd="0" destOrd="7" presId="urn:microsoft.com/office/officeart/2005/8/layout/hList2"/>
    <dgm:cxn modelId="{38C6AAB4-0561-40FA-B2AF-4B3BBDE5D8F1}" srcId="{5C6CEDF2-8328-487D-AF86-7F4B8B25CD94}" destId="{DED91B7F-6A02-4403-B7BB-3334808A9EE3}" srcOrd="1" destOrd="0" parTransId="{13E7A812-D1D4-4CAA-86CD-394FC7A17FCE}" sibTransId="{A1B44A2C-E39D-4DC9-A65C-E0C98FB90A87}"/>
    <dgm:cxn modelId="{A4A34FB6-E1C0-488A-87BF-3F9C75E432F8}" srcId="{1CF088E3-1EAD-4DDA-B5DB-CDE2DCA4A50E}" destId="{11D41C22-40F9-4E77-B656-4E40C279AE78}" srcOrd="0" destOrd="0" parTransId="{665B1076-7C4F-433C-932F-5B517ACBDC11}" sibTransId="{05134009-78B4-4F43-96BA-4F1BA6D263D4}"/>
    <dgm:cxn modelId="{E17C26BB-D336-4291-B1EF-A28DBE2D7428}" srcId="{06860E41-B73A-475E-8DC5-E150612B7EAC}" destId="{26F40B5A-C4E1-444E-8B69-E6C3E2F74D4C}" srcOrd="0" destOrd="0" parTransId="{F0A91D1F-C76F-44DC-9A61-1C0062DFF6F3}" sibTransId="{04910B36-E78A-4FE9-A7AB-7435132E0307}"/>
    <dgm:cxn modelId="{97CC1EC4-91FE-4F62-AB9E-16E28029D2FD}" type="presOf" srcId="{709ED474-5998-4489-BB2F-94E6E51656AE}" destId="{8ADF96F7-0D32-4EC1-964A-88EAD129F1AF}" srcOrd="0" destOrd="6" presId="urn:microsoft.com/office/officeart/2005/8/layout/hList2"/>
    <dgm:cxn modelId="{E1AFF8C5-C1C2-4128-9289-2AF9E99D774E}" type="presOf" srcId="{35251F49-F705-4084-AC63-30DF18E209FC}" destId="{A1085343-574A-4F04-BE1D-46AA9605C2F9}" srcOrd="0" destOrd="2" presId="urn:microsoft.com/office/officeart/2005/8/layout/hList2"/>
    <dgm:cxn modelId="{4CBADEC8-DAC9-454B-9341-35C010185CCD}" srcId="{06860E41-B73A-475E-8DC5-E150612B7EAC}" destId="{F1D08002-50C0-4A40-9F8C-0B2D1FA88DD6}" srcOrd="7" destOrd="0" parTransId="{BD9E0A96-62BC-4CB8-B0F1-765E7686A1DA}" sibTransId="{31F6B4DD-1773-49C2-9050-B1923B7C6856}"/>
    <dgm:cxn modelId="{570923CD-33DE-47EA-B84B-28A125A1FDE5}" srcId="{06860E41-B73A-475E-8DC5-E150612B7EAC}" destId="{697E926D-F851-4D95-9C92-AF11DCC5F4DF}" srcOrd="11" destOrd="0" parTransId="{F37922AC-6ACE-4151-A138-1818BEDCEF93}" sibTransId="{86496A7D-0FBF-49AA-AA12-1FFF3040B7A1}"/>
    <dgm:cxn modelId="{722EDBDB-A9CA-42C2-BFAC-958FBB9921ED}" type="presOf" srcId="{06860E41-B73A-475E-8DC5-E150612B7EAC}" destId="{9862D9D7-9F78-45CF-B2CA-76460965D154}" srcOrd="0" destOrd="0" presId="urn:microsoft.com/office/officeart/2005/8/layout/hList2"/>
    <dgm:cxn modelId="{EAEB0ADD-89C7-460E-8948-94CE22177436}" srcId="{8C1D863A-0BF0-4D8D-9E42-8C81B6918440}" destId="{7B4EF6D1-90F5-4D4D-9E0F-89A076BC3634}" srcOrd="0" destOrd="0" parTransId="{623F4222-0A27-43B0-8D2E-0CDF4B361DA6}" sibTransId="{997EA2B0-DA53-4293-8AA0-60D30F50D8FA}"/>
    <dgm:cxn modelId="{51C3F5E4-6B61-4A7A-920D-3BA7F41F7BEF}" srcId="{CB3D47BC-8C1C-4024-BBDD-3A493B6C49DE}" destId="{8C1D863A-0BF0-4D8D-9E42-8C81B6918440}" srcOrd="1" destOrd="0" parTransId="{022232C0-B90C-47ED-893D-5C733CCC7F9F}" sibTransId="{97E5290F-1728-4B67-8C07-AE60D9ABA6BB}"/>
    <dgm:cxn modelId="{7BE285E8-4F81-4D60-BF92-ED0126CB152A}" srcId="{1CF088E3-1EAD-4DDA-B5DB-CDE2DCA4A50E}" destId="{7E17F109-E2EB-419F-852F-F6F2B5680F2F}" srcOrd="4" destOrd="0" parTransId="{3BBEB83E-C4D2-40C5-B42B-E1DE9379C591}" sibTransId="{F91BFADA-492A-4137-A371-32239411ADA1}"/>
    <dgm:cxn modelId="{599864EC-376C-4C4B-B99D-69A03D463F82}" srcId="{1CF088E3-1EAD-4DDA-B5DB-CDE2DCA4A50E}" destId="{709ED474-5998-4489-BB2F-94E6E51656AE}" srcOrd="5" destOrd="0" parTransId="{5165CEBD-1E94-4550-8ED4-745D9F78F39D}" sibTransId="{597EB399-A118-4BBD-B94F-94E812D6C9F3}"/>
    <dgm:cxn modelId="{64D3F7F2-784A-4875-90DC-85F81A2921D2}" srcId="{BBF52DBB-2558-485D-975A-472CE27FB4BC}" destId="{05E54051-55D0-4ED9-9378-65A8F1A16D06}" srcOrd="2" destOrd="0" parTransId="{00CD9314-E189-440A-BAA1-4AFEC0251E4F}" sibTransId="{7DB29B77-DC84-4FD1-BD38-688CDE000E02}"/>
    <dgm:cxn modelId="{1800C9F8-B2D8-4B45-8BFD-0A2EE06662B7}" type="presOf" srcId="{11D41C22-40F9-4E77-B656-4E40C279AE78}" destId="{8ADF96F7-0D32-4EC1-964A-88EAD129F1AF}" srcOrd="0" destOrd="0" presId="urn:microsoft.com/office/officeart/2005/8/layout/hList2"/>
    <dgm:cxn modelId="{8DC5ADFF-583D-4378-AABE-0BEE76804F20}" type="presOf" srcId="{86F4103A-3EB7-454E-A942-53A7A0153FA7}" destId="{8E82F95C-E6E9-4953-89C8-7C2EE81B9724}" srcOrd="0" destOrd="2" presId="urn:microsoft.com/office/officeart/2005/8/layout/hList2"/>
    <dgm:cxn modelId="{B0A78633-678D-4239-BA7D-9813975CFFDD}" type="presParOf" srcId="{9BCAE08B-B84F-4743-9CE8-EED03DA38706}" destId="{E47216E9-82B2-43CE-9F55-98693900D121}" srcOrd="0" destOrd="0" presId="urn:microsoft.com/office/officeart/2005/8/layout/hList2"/>
    <dgm:cxn modelId="{2EFF0A41-0239-4EB1-BD96-301DA03E4F54}" type="presParOf" srcId="{E47216E9-82B2-43CE-9F55-98693900D121}" destId="{5F430141-3286-481E-B0DC-13D156CA1B8A}" srcOrd="0" destOrd="0" presId="urn:microsoft.com/office/officeart/2005/8/layout/hList2"/>
    <dgm:cxn modelId="{A47139B6-DB15-4DF5-B3AA-6A6DAD88B74F}" type="presParOf" srcId="{E47216E9-82B2-43CE-9F55-98693900D121}" destId="{8ADF96F7-0D32-4EC1-964A-88EAD129F1AF}" srcOrd="1" destOrd="0" presId="urn:microsoft.com/office/officeart/2005/8/layout/hList2"/>
    <dgm:cxn modelId="{200AB25C-AC1F-4417-B287-699A241F1E04}" type="presParOf" srcId="{E47216E9-82B2-43CE-9F55-98693900D121}" destId="{911DB0F2-F307-440C-9F11-4F06DEE1ADB0}" srcOrd="2" destOrd="0" presId="urn:microsoft.com/office/officeart/2005/8/layout/hList2"/>
    <dgm:cxn modelId="{50FC6AB2-A10D-44E0-91C4-FF4C5990D726}" type="presParOf" srcId="{9BCAE08B-B84F-4743-9CE8-EED03DA38706}" destId="{A53F5E85-E9F1-4A4F-A65C-FD7923FEE1E4}" srcOrd="1" destOrd="0" presId="urn:microsoft.com/office/officeart/2005/8/layout/hList2"/>
    <dgm:cxn modelId="{D9F8649D-1014-41CB-8C7B-E45F836059DC}" type="presParOf" srcId="{9BCAE08B-B84F-4743-9CE8-EED03DA38706}" destId="{FAD7BFB7-D524-42FC-8E70-8492F40F5658}" srcOrd="2" destOrd="0" presId="urn:microsoft.com/office/officeart/2005/8/layout/hList2"/>
    <dgm:cxn modelId="{AAD88563-EE80-4171-89E4-BEB19D875533}" type="presParOf" srcId="{FAD7BFB7-D524-42FC-8E70-8492F40F5658}" destId="{3138D345-900D-401E-803A-419C0BD62873}" srcOrd="0" destOrd="0" presId="urn:microsoft.com/office/officeart/2005/8/layout/hList2"/>
    <dgm:cxn modelId="{AA36D372-DC8D-4710-B87F-ABD3D55B6FA6}" type="presParOf" srcId="{FAD7BFB7-D524-42FC-8E70-8492F40F5658}" destId="{A1085343-574A-4F04-BE1D-46AA9605C2F9}" srcOrd="1" destOrd="0" presId="urn:microsoft.com/office/officeart/2005/8/layout/hList2"/>
    <dgm:cxn modelId="{6E321C2A-298E-4CB5-BA4C-8B3E77AAD98F}" type="presParOf" srcId="{FAD7BFB7-D524-42FC-8E70-8492F40F5658}" destId="{B5C70BB7-1A59-4B74-A31D-EA896AE0663A}" srcOrd="2" destOrd="0" presId="urn:microsoft.com/office/officeart/2005/8/layout/hList2"/>
    <dgm:cxn modelId="{BBC105C9-3A68-4341-BA5D-63938353C964}" type="presParOf" srcId="{9BCAE08B-B84F-4743-9CE8-EED03DA38706}" destId="{AF7A668E-374D-4D53-94C3-6087089EE406}" srcOrd="3" destOrd="0" presId="urn:microsoft.com/office/officeart/2005/8/layout/hList2"/>
    <dgm:cxn modelId="{2CFFDCA1-EB71-4954-AA29-5EA1754A76A7}" type="presParOf" srcId="{9BCAE08B-B84F-4743-9CE8-EED03DA38706}" destId="{16B6A3DB-1497-44DE-BBE9-8573C315CA5C}" srcOrd="4" destOrd="0" presId="urn:microsoft.com/office/officeart/2005/8/layout/hList2"/>
    <dgm:cxn modelId="{ED00CB25-69CB-4ED4-A51E-DDC3413EE18D}" type="presParOf" srcId="{16B6A3DB-1497-44DE-BBE9-8573C315CA5C}" destId="{BB3E8CA9-802F-4A92-9B3C-80058E32FCB7}" srcOrd="0" destOrd="0" presId="urn:microsoft.com/office/officeart/2005/8/layout/hList2"/>
    <dgm:cxn modelId="{3B0D26B5-683A-4439-A759-D7D64BBE74BA}" type="presParOf" srcId="{16B6A3DB-1497-44DE-BBE9-8573C315CA5C}" destId="{8E82F95C-E6E9-4953-89C8-7C2EE81B9724}" srcOrd="1" destOrd="0" presId="urn:microsoft.com/office/officeart/2005/8/layout/hList2"/>
    <dgm:cxn modelId="{1EEEEB95-44F7-491E-B775-0237397F079C}" type="presParOf" srcId="{16B6A3DB-1497-44DE-BBE9-8573C315CA5C}" destId="{9862D9D7-9F78-45CF-B2CA-76460965D154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3D47BC-8C1C-4024-BBDD-3A493B6C49DE}" type="doc">
      <dgm:prSet loTypeId="urn:microsoft.com/office/officeart/2005/8/layout/hList2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CF088E3-1EAD-4DDA-B5DB-CDE2DCA4A50E}">
      <dgm:prSet phldrT="[Texto]" custT="1"/>
      <dgm:spPr/>
      <dgm:t>
        <a:bodyPr/>
        <a:lstStyle/>
        <a:p>
          <a:pPr marL="0" indent="0">
            <a:buNone/>
          </a:pPr>
          <a:r>
            <a:rPr lang="pt-BR" sz="2000" b="1" dirty="0">
              <a:latin typeface="Montserrat"/>
              <a:ea typeface="Montserrat"/>
              <a:cs typeface="Montserrat"/>
              <a:sym typeface="Montserrat"/>
            </a:rPr>
            <a:t>Índices</a:t>
          </a:r>
          <a:r>
            <a:rPr lang="pt-BR" sz="20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dirty="0"/>
        </a:p>
      </dgm:t>
    </dgm:pt>
    <dgm:pt modelId="{7CE3CF17-1123-410C-9AF6-CD855807AB16}" type="parTrans" cxnId="{55CA4B79-20DC-44C3-BE28-1A8813DD5837}">
      <dgm:prSet/>
      <dgm:spPr/>
      <dgm:t>
        <a:bodyPr/>
        <a:lstStyle/>
        <a:p>
          <a:endParaRPr lang="pt-BR"/>
        </a:p>
      </dgm:t>
    </dgm:pt>
    <dgm:pt modelId="{103ED217-36FE-4107-BF99-6181D6DCD891}" type="sibTrans" cxnId="{55CA4B79-20DC-44C3-BE28-1A8813DD5837}">
      <dgm:prSet/>
      <dgm:spPr/>
      <dgm:t>
        <a:bodyPr/>
        <a:lstStyle/>
        <a:p>
          <a:endParaRPr lang="pt-BR"/>
        </a:p>
      </dgm:t>
    </dgm:pt>
    <dgm:pt modelId="{8C1D863A-0BF0-4D8D-9E42-8C81B6918440}">
      <dgm:prSet phldrT="[Texto]" custT="1"/>
      <dgm:spPr/>
      <dgm:t>
        <a:bodyPr/>
        <a:lstStyle/>
        <a:p>
          <a:r>
            <a:rPr lang="pt-BR" sz="2000" b="1" dirty="0">
              <a:latin typeface="Montserrat" panose="00000500000000000000" pitchFamily="2" charset="0"/>
            </a:rPr>
            <a:t>Índices </a:t>
          </a:r>
        </a:p>
      </dgm:t>
    </dgm:pt>
    <dgm:pt modelId="{022232C0-B90C-47ED-893D-5C733CCC7F9F}" type="parTrans" cxnId="{51C3F5E4-6B61-4A7A-920D-3BA7F41F7BEF}">
      <dgm:prSet/>
      <dgm:spPr/>
      <dgm:t>
        <a:bodyPr/>
        <a:lstStyle/>
        <a:p>
          <a:endParaRPr lang="pt-BR"/>
        </a:p>
      </dgm:t>
    </dgm:pt>
    <dgm:pt modelId="{97E5290F-1728-4B67-8C07-AE60D9ABA6BB}" type="sibTrans" cxnId="{51C3F5E4-6B61-4A7A-920D-3BA7F41F7BEF}">
      <dgm:prSet/>
      <dgm:spPr/>
      <dgm:t>
        <a:bodyPr/>
        <a:lstStyle/>
        <a:p>
          <a:endParaRPr lang="pt-BR"/>
        </a:p>
      </dgm:t>
    </dgm:pt>
    <dgm:pt modelId="{06860E41-B73A-475E-8DC5-E150612B7EAC}">
      <dgm:prSet phldrT="[Texto]" custT="1"/>
      <dgm:spPr/>
      <dgm:t>
        <a:bodyPr/>
        <a:lstStyle/>
        <a:p>
          <a:pPr>
            <a:buClr>
              <a:schemeClr val="dk1"/>
            </a:buClr>
            <a:buSzPts val="2000"/>
            <a:buFont typeface="Montserrat"/>
            <a:buChar char="■"/>
          </a:pPr>
          <a:r>
            <a:rPr lang="pt-BR" sz="18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Aplicação</a:t>
          </a:r>
        </a:p>
      </dgm:t>
    </dgm:pt>
    <dgm:pt modelId="{58043D66-B5D7-4F23-9796-9808B2995F47}" type="parTrans" cxnId="{FF3ADB82-B8B7-4234-88E1-5979EF7FD375}">
      <dgm:prSet/>
      <dgm:spPr/>
      <dgm:t>
        <a:bodyPr/>
        <a:lstStyle/>
        <a:p>
          <a:endParaRPr lang="pt-BR"/>
        </a:p>
      </dgm:t>
    </dgm:pt>
    <dgm:pt modelId="{121B8A72-FEC2-4867-9F5F-DC577D99D4F1}" type="sibTrans" cxnId="{FF3ADB82-B8B7-4234-88E1-5979EF7FD375}">
      <dgm:prSet/>
      <dgm:spPr/>
      <dgm:t>
        <a:bodyPr/>
        <a:lstStyle/>
        <a:p>
          <a:endParaRPr lang="pt-BR"/>
        </a:p>
      </dgm:t>
    </dgm:pt>
    <dgm:pt modelId="{04D91F3F-0752-4229-A9BA-5907537CDA80}">
      <dgm:prSet custT="1"/>
      <dgm:spPr/>
      <dgm:t>
        <a:bodyPr/>
        <a:lstStyle/>
        <a:p>
          <a:pPr algn="ctr">
            <a:buFontTx/>
            <a:buNone/>
          </a:pPr>
          <a:r>
            <a:rPr lang="pt-BR" sz="1600" dirty="0">
              <a:latin typeface="Montserrat"/>
              <a:ea typeface="Montserrat"/>
              <a:cs typeface="Montserrat"/>
              <a:sym typeface="Montserrat"/>
            </a:rPr>
            <a:t>Mínimo Legal </a:t>
          </a:r>
          <a:r>
            <a:rPr lang="pt-BR" sz="1800" b="1" dirty="0">
              <a:latin typeface="Montserrat"/>
              <a:ea typeface="Montserrat"/>
              <a:cs typeface="Montserrat"/>
              <a:sym typeface="Montserrat"/>
            </a:rPr>
            <a:t>25%</a:t>
          </a:r>
          <a:endParaRPr lang="pt-BR" sz="1800" b="1" dirty="0"/>
        </a:p>
      </dgm:t>
    </dgm:pt>
    <dgm:pt modelId="{26BCA3D7-DC0A-4EEA-BF61-BF8447A3FA17}" type="parTrans" cxnId="{D606935B-7477-483E-9E26-E4FB36376CF1}">
      <dgm:prSet/>
      <dgm:spPr/>
      <dgm:t>
        <a:bodyPr/>
        <a:lstStyle/>
        <a:p>
          <a:endParaRPr lang="pt-BR"/>
        </a:p>
      </dgm:t>
    </dgm:pt>
    <dgm:pt modelId="{BD589E90-9138-444C-9212-2A8B707DB09F}" type="sibTrans" cxnId="{D606935B-7477-483E-9E26-E4FB36376CF1}">
      <dgm:prSet/>
      <dgm:spPr/>
      <dgm:t>
        <a:bodyPr/>
        <a:lstStyle/>
        <a:p>
          <a:endParaRPr lang="pt-BR"/>
        </a:p>
      </dgm:t>
    </dgm:pt>
    <dgm:pt modelId="{EBF50428-D20B-4094-9DB9-258DBD3C72D7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r>
            <a:rPr lang="pt-BR" sz="1000" dirty="0"/>
            <a:t>			</a:t>
          </a:r>
        </a:p>
      </dgm:t>
    </dgm:pt>
    <dgm:pt modelId="{6206EF17-7281-48E0-9EBB-87423F56188E}" type="parTrans" cxnId="{06EE9C75-487D-4392-8A7C-52E5FE8655B4}">
      <dgm:prSet/>
      <dgm:spPr/>
      <dgm:t>
        <a:bodyPr/>
        <a:lstStyle/>
        <a:p>
          <a:endParaRPr lang="pt-BR"/>
        </a:p>
      </dgm:t>
    </dgm:pt>
    <dgm:pt modelId="{31930F3C-D7EE-41EF-9C87-87CCFBB61153}" type="sibTrans" cxnId="{06EE9C75-487D-4392-8A7C-52E5FE8655B4}">
      <dgm:prSet/>
      <dgm:spPr/>
      <dgm:t>
        <a:bodyPr/>
        <a:lstStyle/>
        <a:p>
          <a:endParaRPr lang="pt-BR"/>
        </a:p>
      </dgm:t>
    </dgm:pt>
    <dgm:pt modelId="{57859584-5706-41EF-A919-8D7E80D44537}">
      <dgm:prSet/>
      <dgm:spPr/>
      <dgm:t>
        <a:bodyPr/>
        <a:lstStyle/>
        <a:p>
          <a:pPr algn="ctr">
            <a:buFontTx/>
            <a:buNone/>
          </a:pPr>
          <a:endParaRPr lang="pt-BR" sz="1800" dirty="0"/>
        </a:p>
      </dgm:t>
    </dgm:pt>
    <dgm:pt modelId="{0622DC55-D4C0-4407-BE58-E387853C4FEE}" type="sibTrans" cxnId="{A3A0BFAE-55B5-4A7B-B67D-67F5AE5376E6}">
      <dgm:prSet/>
      <dgm:spPr/>
      <dgm:t>
        <a:bodyPr/>
        <a:lstStyle/>
        <a:p>
          <a:endParaRPr lang="pt-BR"/>
        </a:p>
      </dgm:t>
    </dgm:pt>
    <dgm:pt modelId="{B8654674-D2B4-4DF1-9919-196FBFCEBE8A}" type="parTrans" cxnId="{A3A0BFAE-55B5-4A7B-B67D-67F5AE5376E6}">
      <dgm:prSet/>
      <dgm:spPr/>
      <dgm:t>
        <a:bodyPr/>
        <a:lstStyle/>
        <a:p>
          <a:endParaRPr lang="pt-BR"/>
        </a:p>
      </dgm:t>
    </dgm:pt>
    <dgm:pt modelId="{A535D72D-5AAE-4959-9784-F92AE536EF81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/>
            <a:t>Apurado no 2º Quad.</a:t>
          </a:r>
        </a:p>
      </dgm:t>
    </dgm:pt>
    <dgm:pt modelId="{9FE018E4-733C-47FB-A586-142FA672E236}" type="sibTrans" cxnId="{E3E35516-8CC1-47DF-A04A-24C791FF049D}">
      <dgm:prSet/>
      <dgm:spPr/>
      <dgm:t>
        <a:bodyPr/>
        <a:lstStyle/>
        <a:p>
          <a:endParaRPr lang="pt-BR"/>
        </a:p>
      </dgm:t>
    </dgm:pt>
    <dgm:pt modelId="{9575C17A-C7A6-4C9A-B0ED-828A6C682B9D}" type="parTrans" cxnId="{E3E35516-8CC1-47DF-A04A-24C791FF049D}">
      <dgm:prSet/>
      <dgm:spPr/>
      <dgm:t>
        <a:bodyPr/>
        <a:lstStyle/>
        <a:p>
          <a:endParaRPr lang="pt-BR"/>
        </a:p>
      </dgm:t>
    </dgm:pt>
    <dgm:pt modelId="{619A41E3-399A-480B-88CA-BC76BED63FF7}">
      <dgm:prSet custT="1"/>
      <dgm:spPr/>
      <dgm:t>
        <a:bodyPr/>
        <a:lstStyle/>
        <a:p>
          <a:pPr algn="ctr">
            <a:buFontTx/>
            <a:buNone/>
          </a:pPr>
          <a:r>
            <a:rPr lang="pt-BR" sz="2000" dirty="0">
              <a:latin typeface="Montserrat"/>
              <a:ea typeface="Montserrat"/>
              <a:cs typeface="Montserrat"/>
              <a:sym typeface="Montserrat"/>
            </a:rPr>
            <a:t>21,58%</a:t>
          </a:r>
          <a:endParaRPr lang="pt-BR" sz="1000" dirty="0"/>
        </a:p>
      </dgm:t>
    </dgm:pt>
    <dgm:pt modelId="{3A78FF7E-1AFA-48D3-A6A9-16EE0381D5E2}" type="sibTrans" cxnId="{3AD4BDA8-96CD-4AE1-BB54-D54ABB33EC8C}">
      <dgm:prSet/>
      <dgm:spPr/>
      <dgm:t>
        <a:bodyPr/>
        <a:lstStyle/>
        <a:p>
          <a:endParaRPr lang="pt-BR"/>
        </a:p>
      </dgm:t>
    </dgm:pt>
    <dgm:pt modelId="{C00F41F3-F09C-455F-B913-4F28AD98BEF8}" type="parTrans" cxnId="{3AD4BDA8-96CD-4AE1-BB54-D54ABB33EC8C}">
      <dgm:prSet/>
      <dgm:spPr/>
      <dgm:t>
        <a:bodyPr/>
        <a:lstStyle/>
        <a:p>
          <a:endParaRPr lang="pt-BR"/>
        </a:p>
      </dgm:t>
    </dgm:pt>
    <dgm:pt modelId="{11D41C22-40F9-4E77-B656-4E40C279AE78}">
      <dgm:prSet custT="1"/>
      <dgm:spPr/>
      <dgm:t>
        <a:bodyPr/>
        <a:lstStyle/>
        <a:p>
          <a:pPr algn="ctr"/>
          <a:endParaRPr lang="pt-BR" sz="1050" b="1" dirty="0"/>
        </a:p>
      </dgm:t>
    </dgm:pt>
    <dgm:pt modelId="{665B1076-7C4F-433C-932F-5B517ACBDC11}" type="parTrans" cxnId="{A4A34FB6-E1C0-488A-87BF-3F9C75E432F8}">
      <dgm:prSet/>
      <dgm:spPr/>
      <dgm:t>
        <a:bodyPr/>
        <a:lstStyle/>
        <a:p>
          <a:endParaRPr lang="pt-BR"/>
        </a:p>
      </dgm:t>
    </dgm:pt>
    <dgm:pt modelId="{05134009-78B4-4F43-96BA-4F1BA6D263D4}" type="sibTrans" cxnId="{A4A34FB6-E1C0-488A-87BF-3F9C75E432F8}">
      <dgm:prSet/>
      <dgm:spPr/>
      <dgm:t>
        <a:bodyPr/>
        <a:lstStyle/>
        <a:p>
          <a:endParaRPr lang="pt-BR"/>
        </a:p>
      </dgm:t>
    </dgm:pt>
    <dgm:pt modelId="{7E17F109-E2EB-419F-852F-F6F2B5680F2F}">
      <dgm:prSet custT="1"/>
      <dgm:spPr/>
      <dgm:t>
        <a:bodyPr/>
        <a:lstStyle/>
        <a:p>
          <a:pPr algn="ctr">
            <a:buFontTx/>
            <a:buNone/>
          </a:pPr>
          <a:endParaRPr lang="pt-BR" sz="1800" dirty="0"/>
        </a:p>
      </dgm:t>
    </dgm:pt>
    <dgm:pt modelId="{3BBEB83E-C4D2-40C5-B42B-E1DE9379C591}" type="parTrans" cxnId="{7BE285E8-4F81-4D60-BF92-ED0126CB152A}">
      <dgm:prSet/>
      <dgm:spPr/>
      <dgm:t>
        <a:bodyPr/>
        <a:lstStyle/>
        <a:p>
          <a:endParaRPr lang="pt-BR"/>
        </a:p>
      </dgm:t>
    </dgm:pt>
    <dgm:pt modelId="{F91BFADA-492A-4137-A371-32239411ADA1}" type="sibTrans" cxnId="{7BE285E8-4F81-4D60-BF92-ED0126CB152A}">
      <dgm:prSet/>
      <dgm:spPr/>
      <dgm:t>
        <a:bodyPr/>
        <a:lstStyle/>
        <a:p>
          <a:endParaRPr lang="pt-BR"/>
        </a:p>
      </dgm:t>
    </dgm:pt>
    <dgm:pt modelId="{709ED474-5998-4489-BB2F-94E6E51656AE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 </a:t>
          </a:r>
          <a:r>
            <a:rPr lang="pt-BR" sz="1050" b="1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28,86</a:t>
          </a:r>
          <a:r>
            <a:rPr lang="pt-BR" sz="105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%</a:t>
          </a:r>
          <a:endParaRPr lang="pt-BR" sz="1800" b="1" dirty="0"/>
        </a:p>
      </dgm:t>
    </dgm:pt>
    <dgm:pt modelId="{5165CEBD-1E94-4550-8ED4-745D9F78F39D}" type="parTrans" cxnId="{599864EC-376C-4C4B-B99D-69A03D463F82}">
      <dgm:prSet/>
      <dgm:spPr/>
      <dgm:t>
        <a:bodyPr/>
        <a:lstStyle/>
        <a:p>
          <a:endParaRPr lang="pt-BR"/>
        </a:p>
      </dgm:t>
    </dgm:pt>
    <dgm:pt modelId="{597EB399-A118-4BBD-B94F-94E812D6C9F3}" type="sibTrans" cxnId="{599864EC-376C-4C4B-B99D-69A03D463F82}">
      <dgm:prSet/>
      <dgm:spPr/>
      <dgm:t>
        <a:bodyPr/>
        <a:lstStyle/>
        <a:p>
          <a:endParaRPr lang="pt-BR"/>
        </a:p>
      </dgm:t>
    </dgm:pt>
    <dgm:pt modelId="{7B4EF6D1-90F5-4D4D-9E0F-89A076BC3634}">
      <dgm:prSet custT="1"/>
      <dgm:spPr/>
      <dgm:t>
        <a:bodyPr/>
        <a:lstStyle/>
        <a:p>
          <a:pPr algn="l">
            <a:buFontTx/>
            <a:buNone/>
          </a:pPr>
          <a:endParaRPr lang="pt-BR" sz="500" dirty="0"/>
        </a:p>
      </dgm:t>
    </dgm:pt>
    <dgm:pt modelId="{623F4222-0A27-43B0-8D2E-0CDF4B361DA6}" type="parTrans" cxnId="{EAEB0ADD-89C7-460E-8948-94CE22177436}">
      <dgm:prSet/>
      <dgm:spPr/>
      <dgm:t>
        <a:bodyPr/>
        <a:lstStyle/>
        <a:p>
          <a:endParaRPr lang="pt-BR"/>
        </a:p>
      </dgm:t>
    </dgm:pt>
    <dgm:pt modelId="{997EA2B0-DA53-4293-8AA0-60D30F50D8FA}" type="sibTrans" cxnId="{EAEB0ADD-89C7-460E-8948-94CE22177436}">
      <dgm:prSet/>
      <dgm:spPr/>
      <dgm:t>
        <a:bodyPr/>
        <a:lstStyle/>
        <a:p>
          <a:endParaRPr lang="pt-BR"/>
        </a:p>
      </dgm:t>
    </dgm:pt>
    <dgm:pt modelId="{697E926D-F851-4D95-9C92-AF11DCC5F4DF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1000" dirty="0"/>
        </a:p>
      </dgm:t>
    </dgm:pt>
    <dgm:pt modelId="{F37922AC-6ACE-4151-A138-1818BEDCEF93}" type="parTrans" cxnId="{570923CD-33DE-47EA-B84B-28A125A1FDE5}">
      <dgm:prSet/>
      <dgm:spPr/>
      <dgm:t>
        <a:bodyPr/>
        <a:lstStyle/>
        <a:p>
          <a:endParaRPr lang="pt-BR"/>
        </a:p>
      </dgm:t>
    </dgm:pt>
    <dgm:pt modelId="{86496A7D-0FBF-49AA-AA12-1FFF3040B7A1}" type="sibTrans" cxnId="{570923CD-33DE-47EA-B84B-28A125A1FDE5}">
      <dgm:prSet/>
      <dgm:spPr/>
      <dgm:t>
        <a:bodyPr/>
        <a:lstStyle/>
        <a:p>
          <a:endParaRPr lang="pt-BR"/>
        </a:p>
      </dgm:t>
    </dgm:pt>
    <dgm:pt modelId="{524AEC91-5076-403B-91C5-731C4A2FDE23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900" b="1" i="0" dirty="0">
              <a:solidFill>
                <a:schemeClr val="tx1"/>
              </a:solidFill>
              <a:latin typeface="Montserrat" panose="00000500000000000000" pitchFamily="2" charset="0"/>
            </a:rPr>
            <a:t>Apurado no 2° </a:t>
          </a:r>
          <a:r>
            <a:rPr lang="pt-BR" sz="900" b="1" i="0" dirty="0" err="1">
              <a:solidFill>
                <a:schemeClr val="tx1"/>
              </a:solidFill>
              <a:latin typeface="Montserrat" panose="00000500000000000000" pitchFamily="2" charset="0"/>
            </a:rPr>
            <a:t>Quadr</a:t>
          </a:r>
          <a:r>
            <a:rPr lang="pt-BR" sz="900" b="1" i="0" dirty="0">
              <a:solidFill>
                <a:schemeClr val="tx1"/>
              </a:solidFill>
              <a:latin typeface="Montserrat" panose="00000500000000000000" pitchFamily="2" charset="0"/>
            </a:rPr>
            <a:t>. </a:t>
          </a:r>
          <a:endParaRPr lang="pt-BR" sz="9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1C303348-127A-4A7C-8700-31E8323A6618}" type="parTrans" cxnId="{B4B3C270-EBEF-4748-AA88-52703CD3F298}">
      <dgm:prSet/>
      <dgm:spPr/>
      <dgm:t>
        <a:bodyPr/>
        <a:lstStyle/>
        <a:p>
          <a:endParaRPr lang="pt-BR"/>
        </a:p>
      </dgm:t>
    </dgm:pt>
    <dgm:pt modelId="{974FD3E6-9AD7-4BE5-8B12-729DDE75FDEB}" type="sibTrans" cxnId="{B4B3C270-EBEF-4748-AA88-52703CD3F298}">
      <dgm:prSet/>
      <dgm:spPr/>
      <dgm:t>
        <a:bodyPr/>
        <a:lstStyle/>
        <a:p>
          <a:endParaRPr lang="pt-BR"/>
        </a:p>
      </dgm:t>
    </dgm:pt>
    <dgm:pt modelId="{9EF275D6-01E0-4B37-B46F-9BE0F8A8F343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00" b="1" i="0" dirty="0">
              <a:solidFill>
                <a:schemeClr val="tx1"/>
              </a:solidFill>
              <a:latin typeface="Montserrat" panose="00000500000000000000" pitchFamily="2" charset="0"/>
            </a:rPr>
            <a:t>Ensino Fundamental: </a:t>
          </a:r>
          <a:endParaRPr lang="pt-BR" sz="10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9B822C36-C63D-45C5-9B76-DA41380ACDF9}" type="parTrans" cxnId="{6FCB1B6B-5180-4916-92D2-05964F260164}">
      <dgm:prSet/>
      <dgm:spPr/>
      <dgm:t>
        <a:bodyPr/>
        <a:lstStyle/>
        <a:p>
          <a:endParaRPr lang="pt-BR"/>
        </a:p>
      </dgm:t>
    </dgm:pt>
    <dgm:pt modelId="{B6153D10-86C9-4173-A304-CF5DFD3E7B6C}" type="sibTrans" cxnId="{6FCB1B6B-5180-4916-92D2-05964F260164}">
      <dgm:prSet/>
      <dgm:spPr/>
      <dgm:t>
        <a:bodyPr/>
        <a:lstStyle/>
        <a:p>
          <a:endParaRPr lang="pt-BR"/>
        </a:p>
      </dgm:t>
    </dgm:pt>
    <dgm:pt modelId="{7D436E37-5BFC-4B29-BC1E-B5744B086766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10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46CC65ED-7CE0-417C-A938-29CD315E52B6}" type="parTrans" cxnId="{2F93982C-89B0-460B-A1FD-7C8979912FD2}">
      <dgm:prSet/>
      <dgm:spPr/>
      <dgm:t>
        <a:bodyPr/>
        <a:lstStyle/>
        <a:p>
          <a:endParaRPr lang="pt-BR"/>
        </a:p>
      </dgm:t>
    </dgm:pt>
    <dgm:pt modelId="{E0142DC6-2CB8-42CC-A3B8-E890ED59B5F5}" type="sibTrans" cxnId="{2F93982C-89B0-460B-A1FD-7C8979912FD2}">
      <dgm:prSet/>
      <dgm:spPr/>
      <dgm:t>
        <a:bodyPr/>
        <a:lstStyle/>
        <a:p>
          <a:endParaRPr lang="pt-BR"/>
        </a:p>
      </dgm:t>
    </dgm:pt>
    <dgm:pt modelId="{86F4103A-3EB7-454E-A942-53A7A0153FA7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50" b="1" dirty="0">
              <a:solidFill>
                <a:schemeClr val="bg1"/>
              </a:solidFill>
              <a:latin typeface="Montserrat" panose="00000500000000000000" pitchFamily="2" charset="0"/>
            </a:rPr>
            <a:t>27.783.120,82</a:t>
          </a:r>
          <a:endParaRPr lang="pt-BR" sz="9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08ABF1E7-5539-48EF-ABC0-BBFC379C8FE8}" type="parTrans" cxnId="{1DCC4106-755D-419C-AD08-716186A9E39F}">
      <dgm:prSet/>
      <dgm:spPr/>
      <dgm:t>
        <a:bodyPr/>
        <a:lstStyle/>
        <a:p>
          <a:endParaRPr lang="pt-BR"/>
        </a:p>
      </dgm:t>
    </dgm:pt>
    <dgm:pt modelId="{994F3391-B77F-437C-9702-CC4349D64ACD}" type="sibTrans" cxnId="{1DCC4106-755D-419C-AD08-716186A9E39F}">
      <dgm:prSet/>
      <dgm:spPr/>
      <dgm:t>
        <a:bodyPr/>
        <a:lstStyle/>
        <a:p>
          <a:endParaRPr lang="pt-BR"/>
        </a:p>
      </dgm:t>
    </dgm:pt>
    <dgm:pt modelId="{CD386634-5612-4212-BFA7-BC7CEECCC16F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50" b="0" dirty="0">
              <a:solidFill>
                <a:schemeClr val="bg1"/>
              </a:solidFill>
              <a:latin typeface="Montserrat" panose="00000500000000000000" pitchFamily="2" charset="0"/>
            </a:rPr>
            <a:t>2.112 alunos  6.934,28/aluno</a:t>
          </a:r>
          <a:endParaRPr lang="pt-BR" sz="1050" dirty="0">
            <a:latin typeface="Montserrat" panose="00000500000000000000" pitchFamily="2" charset="0"/>
          </a:endParaRPr>
        </a:p>
      </dgm:t>
    </dgm:pt>
    <dgm:pt modelId="{26DC66D3-C8BB-4CE4-9CF5-852A59D9CAA3}" type="parTrans" cxnId="{39918140-93A2-433B-990C-7740419E3806}">
      <dgm:prSet/>
      <dgm:spPr/>
      <dgm:t>
        <a:bodyPr/>
        <a:lstStyle/>
        <a:p>
          <a:endParaRPr lang="pt-BR"/>
        </a:p>
      </dgm:t>
    </dgm:pt>
    <dgm:pt modelId="{2924CB30-3A65-4EF8-8F19-C9CE921D9FF3}" type="sibTrans" cxnId="{39918140-93A2-433B-990C-7740419E3806}">
      <dgm:prSet/>
      <dgm:spPr/>
      <dgm:t>
        <a:bodyPr/>
        <a:lstStyle/>
        <a:p>
          <a:endParaRPr lang="pt-BR"/>
        </a:p>
      </dgm:t>
    </dgm:pt>
    <dgm:pt modelId="{51AB43D5-3ABA-43D4-AE50-B123B465B972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00" b="1" dirty="0">
              <a:solidFill>
                <a:schemeClr val="tx1"/>
              </a:solidFill>
              <a:latin typeface="Montserrat" panose="00000500000000000000" pitchFamily="2" charset="0"/>
            </a:rPr>
            <a:t>Educação Infantil</a:t>
          </a:r>
          <a:endParaRPr lang="pt-BR" sz="1000" b="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4D632217-854B-4A2C-BD23-0D12AAB0C668}" type="parTrans" cxnId="{F3381C54-A47A-447E-9CF3-341C3A970CEB}">
      <dgm:prSet/>
      <dgm:spPr/>
      <dgm:t>
        <a:bodyPr/>
        <a:lstStyle/>
        <a:p>
          <a:endParaRPr lang="pt-BR"/>
        </a:p>
      </dgm:t>
    </dgm:pt>
    <dgm:pt modelId="{A8045DBC-1D9E-4D36-8D70-4C2F4B9ED310}" type="sibTrans" cxnId="{F3381C54-A47A-447E-9CF3-341C3A970CEB}">
      <dgm:prSet/>
      <dgm:spPr/>
      <dgm:t>
        <a:bodyPr/>
        <a:lstStyle/>
        <a:p>
          <a:endParaRPr lang="pt-BR"/>
        </a:p>
      </dgm:t>
    </dgm:pt>
    <dgm:pt modelId="{DB4D44E1-A275-4A91-BDAC-C7B550499B99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50" b="0" dirty="0">
              <a:solidFill>
                <a:schemeClr val="bg1"/>
              </a:solidFill>
              <a:latin typeface="Montserrat" panose="00000500000000000000" pitchFamily="2" charset="0"/>
            </a:rPr>
            <a:t>1.377 alunos  7.105,95/aluno</a:t>
          </a:r>
        </a:p>
      </dgm:t>
    </dgm:pt>
    <dgm:pt modelId="{AEDE8026-6B44-498A-AAD8-47EF25F7A47C}" type="parTrans" cxnId="{D4AB8A05-9438-40D3-8319-53E992220302}">
      <dgm:prSet/>
      <dgm:spPr/>
      <dgm:t>
        <a:bodyPr/>
        <a:lstStyle/>
        <a:p>
          <a:endParaRPr lang="pt-BR"/>
        </a:p>
      </dgm:t>
    </dgm:pt>
    <dgm:pt modelId="{8C63512F-8252-4058-94EA-E84BC0FACCB9}" type="sibTrans" cxnId="{D4AB8A05-9438-40D3-8319-53E992220302}">
      <dgm:prSet/>
      <dgm:spPr/>
      <dgm:t>
        <a:bodyPr/>
        <a:lstStyle/>
        <a:p>
          <a:endParaRPr lang="pt-BR"/>
        </a:p>
      </dgm:t>
    </dgm:pt>
    <dgm:pt modelId="{26F40B5A-C4E1-444E-8B69-E6C3E2F74D4C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800" b="1" dirty="0">
            <a:solidFill>
              <a:schemeClr val="tx1"/>
            </a:solidFill>
          </a:endParaRPr>
        </a:p>
      </dgm:t>
    </dgm:pt>
    <dgm:pt modelId="{F0A91D1F-C76F-44DC-9A61-1C0062DFF6F3}" type="parTrans" cxnId="{E17C26BB-D336-4291-B1EF-A28DBE2D7428}">
      <dgm:prSet/>
      <dgm:spPr/>
      <dgm:t>
        <a:bodyPr/>
        <a:lstStyle/>
        <a:p>
          <a:endParaRPr lang="pt-BR"/>
        </a:p>
      </dgm:t>
    </dgm:pt>
    <dgm:pt modelId="{04910B36-E78A-4FE9-A7AB-7435132E0307}" type="sibTrans" cxnId="{E17C26BB-D336-4291-B1EF-A28DBE2D7428}">
      <dgm:prSet/>
      <dgm:spPr/>
      <dgm:t>
        <a:bodyPr/>
        <a:lstStyle/>
        <a:p>
          <a:endParaRPr lang="pt-BR"/>
        </a:p>
      </dgm:t>
    </dgm:pt>
    <dgm:pt modelId="{F1D08002-50C0-4A40-9F8C-0B2D1FA88DD6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1000" dirty="0">
            <a:latin typeface="Montserrat" panose="00000500000000000000" pitchFamily="2" charset="0"/>
          </a:endParaRPr>
        </a:p>
      </dgm:t>
    </dgm:pt>
    <dgm:pt modelId="{BD9E0A96-62BC-4CB8-B0F1-765E7686A1DA}" type="parTrans" cxnId="{4CBADEC8-DAC9-454B-9341-35C010185CCD}">
      <dgm:prSet/>
      <dgm:spPr/>
      <dgm:t>
        <a:bodyPr/>
        <a:lstStyle/>
        <a:p>
          <a:endParaRPr lang="pt-BR"/>
        </a:p>
      </dgm:t>
    </dgm:pt>
    <dgm:pt modelId="{31F6B4DD-1773-49C2-9050-B1923B7C6856}" type="sibTrans" cxnId="{4CBADEC8-DAC9-454B-9341-35C010185CCD}">
      <dgm:prSet/>
      <dgm:spPr/>
      <dgm:t>
        <a:bodyPr/>
        <a:lstStyle/>
        <a:p>
          <a:endParaRPr lang="pt-BR"/>
        </a:p>
      </dgm:t>
    </dgm:pt>
    <dgm:pt modelId="{6E523263-6E1F-43C0-B034-D5627C355B23}">
      <dgm:prSet custT="1"/>
      <dgm:spPr/>
      <dgm:t>
        <a:bodyPr/>
        <a:lstStyle/>
        <a:p>
          <a:pPr algn="ctr">
            <a:buFontTx/>
            <a:buNone/>
          </a:pPr>
          <a:r>
            <a:rPr lang="pt-BR" sz="1600" dirty="0">
              <a:latin typeface="Montserrat"/>
              <a:ea typeface="Montserrat"/>
              <a:cs typeface="Montserrat"/>
              <a:sym typeface="Montserrat"/>
            </a:rPr>
            <a:t>Mínimo Legal </a:t>
          </a:r>
          <a:r>
            <a:rPr lang="pt-BR" sz="1800" b="1" dirty="0">
              <a:latin typeface="Montserrat"/>
              <a:ea typeface="Montserrat"/>
              <a:cs typeface="Montserrat"/>
              <a:sym typeface="Montserrat"/>
            </a:rPr>
            <a:t>70%</a:t>
          </a:r>
          <a:endParaRPr lang="pt-BR" sz="1800" dirty="0"/>
        </a:p>
      </dgm:t>
    </dgm:pt>
    <dgm:pt modelId="{693C6836-BBFC-4295-91A1-43BB0BF1CEF2}" type="sibTrans" cxnId="{B1DF7293-044E-4558-9843-AE8402A3A737}">
      <dgm:prSet/>
      <dgm:spPr/>
      <dgm:t>
        <a:bodyPr/>
        <a:lstStyle/>
        <a:p>
          <a:endParaRPr lang="pt-BR"/>
        </a:p>
      </dgm:t>
    </dgm:pt>
    <dgm:pt modelId="{ADC55F97-C284-4B69-9008-604F29EFD9D8}" type="parTrans" cxnId="{B1DF7293-044E-4558-9843-AE8402A3A737}">
      <dgm:prSet/>
      <dgm:spPr/>
      <dgm:t>
        <a:bodyPr/>
        <a:lstStyle/>
        <a:p>
          <a:endParaRPr lang="pt-BR"/>
        </a:p>
      </dgm:t>
    </dgm:pt>
    <dgm:pt modelId="{CFE36AD0-C129-4CB5-8E56-1C3F1D94FAD5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/>
            <a:t>Apurado no 2º </a:t>
          </a:r>
          <a:r>
            <a:rPr lang="pt-BR" sz="1000" dirty="0" err="1"/>
            <a:t>Quad</a:t>
          </a:r>
          <a:r>
            <a:rPr lang="pt-BR" sz="1000" dirty="0"/>
            <a:t>.</a:t>
          </a:r>
        </a:p>
      </dgm:t>
    </dgm:pt>
    <dgm:pt modelId="{CFBE15B4-283E-4AF2-8771-8EFC19F0B979}" type="sibTrans" cxnId="{2FBFA316-489B-4199-8AC5-581047E462DC}">
      <dgm:prSet/>
      <dgm:spPr/>
      <dgm:t>
        <a:bodyPr/>
        <a:lstStyle/>
        <a:p>
          <a:endParaRPr lang="pt-BR"/>
        </a:p>
      </dgm:t>
    </dgm:pt>
    <dgm:pt modelId="{8BECE0F1-4743-4157-A440-3370DFFCC812}" type="parTrans" cxnId="{2FBFA316-489B-4199-8AC5-581047E462DC}">
      <dgm:prSet/>
      <dgm:spPr/>
      <dgm:t>
        <a:bodyPr/>
        <a:lstStyle/>
        <a:p>
          <a:endParaRPr lang="pt-BR"/>
        </a:p>
      </dgm:t>
    </dgm:pt>
    <dgm:pt modelId="{21E66FD5-18CB-4C5D-843A-5D31CC8CB4AF}">
      <dgm:prSet custT="1"/>
      <dgm:spPr/>
      <dgm:t>
        <a:bodyPr/>
        <a:lstStyle/>
        <a:p>
          <a:pPr algn="ctr">
            <a:buFontTx/>
            <a:buNone/>
          </a:pPr>
          <a:r>
            <a:rPr lang="pt-BR" sz="2000" dirty="0">
              <a:latin typeface="Montserrat"/>
              <a:ea typeface="Montserrat"/>
              <a:cs typeface="Montserrat"/>
              <a:sym typeface="Montserrat"/>
            </a:rPr>
            <a:t>73,88%</a:t>
          </a:r>
          <a:endParaRPr lang="pt-BR" sz="2000" dirty="0"/>
        </a:p>
      </dgm:t>
    </dgm:pt>
    <dgm:pt modelId="{F81AB068-F3FC-4233-928A-A2433D214BE6}" type="sibTrans" cxnId="{641A2E12-26A7-41F2-98B7-1C680A4D9578}">
      <dgm:prSet/>
      <dgm:spPr/>
      <dgm:t>
        <a:bodyPr/>
        <a:lstStyle/>
        <a:p>
          <a:endParaRPr lang="pt-BR"/>
        </a:p>
      </dgm:t>
    </dgm:pt>
    <dgm:pt modelId="{4BC31D2B-EF92-46CB-B726-90043AE150CA}" type="parTrans" cxnId="{641A2E12-26A7-41F2-98B7-1C680A4D9578}">
      <dgm:prSet/>
      <dgm:spPr/>
      <dgm:t>
        <a:bodyPr/>
        <a:lstStyle/>
        <a:p>
          <a:endParaRPr lang="pt-BR"/>
        </a:p>
      </dgm:t>
    </dgm:pt>
    <dgm:pt modelId="{52CFBDF3-671C-4723-A309-8E5FB328AA99}">
      <dgm:prSet custT="1"/>
      <dgm:spPr/>
      <dgm:t>
        <a:bodyPr/>
        <a:lstStyle/>
        <a:p>
          <a:pPr algn="ctr">
            <a:buFontTx/>
            <a:buNone/>
          </a:pPr>
          <a:endParaRPr lang="pt-BR" sz="1000" dirty="0"/>
        </a:p>
      </dgm:t>
    </dgm:pt>
    <dgm:pt modelId="{3EB068BD-088F-4B7E-AE0D-BF75610DF0A4}" type="parTrans" cxnId="{3B627C72-0E73-4A4C-A030-5394472697CB}">
      <dgm:prSet/>
      <dgm:spPr/>
      <dgm:t>
        <a:bodyPr/>
        <a:lstStyle/>
        <a:p>
          <a:endParaRPr lang="pt-BR"/>
        </a:p>
      </dgm:t>
    </dgm:pt>
    <dgm:pt modelId="{D02F1B95-FFE1-4C99-9070-9F408D9C6C11}" type="sibTrans" cxnId="{3B627C72-0E73-4A4C-A030-5394472697CB}">
      <dgm:prSet/>
      <dgm:spPr/>
      <dgm:t>
        <a:bodyPr/>
        <a:lstStyle/>
        <a:p>
          <a:endParaRPr lang="pt-BR"/>
        </a:p>
      </dgm:t>
    </dgm:pt>
    <dgm:pt modelId="{BEBEDF8A-3FCF-4232-8BE5-5E881C7F9911}">
      <dgm:prSet custT="1"/>
      <dgm:spPr/>
      <dgm:t>
        <a:bodyPr/>
        <a:lstStyle/>
        <a:p>
          <a:pPr algn="ctr">
            <a:buFontTx/>
            <a:buNone/>
          </a:pPr>
          <a:r>
            <a:rPr lang="pt-BR" sz="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Receita FUNDEB</a:t>
          </a:r>
          <a:r>
            <a:rPr lang="pt-BR" sz="8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: </a:t>
          </a:r>
          <a:endParaRPr lang="pt-BR" sz="2000" dirty="0"/>
        </a:p>
      </dgm:t>
    </dgm:pt>
    <dgm:pt modelId="{3A270921-440F-4C66-A068-6430D0B0A2EE}" type="parTrans" cxnId="{0E5E46DA-F0E3-43D1-9DF4-F7842C31E57A}">
      <dgm:prSet/>
      <dgm:spPr/>
      <dgm:t>
        <a:bodyPr/>
        <a:lstStyle/>
        <a:p>
          <a:endParaRPr lang="pt-BR"/>
        </a:p>
      </dgm:t>
    </dgm:pt>
    <dgm:pt modelId="{DEEC7209-5AFF-4DC8-B13C-E4E44C36839C}" type="sibTrans" cxnId="{0E5E46DA-F0E3-43D1-9DF4-F7842C31E57A}">
      <dgm:prSet/>
      <dgm:spPr/>
      <dgm:t>
        <a:bodyPr/>
        <a:lstStyle/>
        <a:p>
          <a:endParaRPr lang="pt-BR"/>
        </a:p>
      </dgm:t>
    </dgm:pt>
    <dgm:pt modelId="{FF6C7009-5297-4971-A3B8-6AF20C6F278C}">
      <dgm:prSet custT="1"/>
      <dgm:spPr/>
      <dgm:t>
        <a:bodyPr/>
        <a:lstStyle/>
        <a:p>
          <a:pPr algn="ctr">
            <a:buFontTx/>
            <a:buNone/>
          </a:pPr>
          <a:r>
            <a:rPr lang="pt-BR" sz="1200" dirty="0">
              <a:solidFill>
                <a:schemeClr val="bg1"/>
              </a:solidFill>
              <a:latin typeface="Montserrat" panose="00000500000000000000" pitchFamily="2" charset="0"/>
            </a:rPr>
            <a:t>15.126.641,58</a:t>
          </a:r>
        </a:p>
      </dgm:t>
    </dgm:pt>
    <dgm:pt modelId="{E1ED7696-1F20-40F6-AE3F-21A32CA06A21}" type="parTrans" cxnId="{991843E2-52BF-4A5E-8C59-B35DB3D1651F}">
      <dgm:prSet/>
      <dgm:spPr/>
      <dgm:t>
        <a:bodyPr/>
        <a:lstStyle/>
        <a:p>
          <a:endParaRPr lang="pt-BR"/>
        </a:p>
      </dgm:t>
    </dgm:pt>
    <dgm:pt modelId="{4AF54C2A-39D1-4FE6-A85B-A075BF825C9C}" type="sibTrans" cxnId="{991843E2-52BF-4A5E-8C59-B35DB3D1651F}">
      <dgm:prSet/>
      <dgm:spPr/>
      <dgm:t>
        <a:bodyPr/>
        <a:lstStyle/>
        <a:p>
          <a:endParaRPr lang="pt-BR"/>
        </a:p>
      </dgm:t>
    </dgm:pt>
    <dgm:pt modelId="{0921F685-A9C3-4716-A800-64A5BC12D67E}">
      <dgm:prSet custT="1"/>
      <dgm:spPr/>
      <dgm:t>
        <a:bodyPr/>
        <a:lstStyle/>
        <a:p>
          <a:pPr algn="ctr">
            <a:buFontTx/>
            <a:buNone/>
          </a:pPr>
          <a:r>
            <a:rPr lang="pt-BR" sz="1200" dirty="0">
              <a:latin typeface="Montserrat" panose="00000500000000000000" pitchFamily="2" charset="0"/>
            </a:rPr>
            <a:t>20.473.552,83</a:t>
          </a:r>
        </a:p>
      </dgm:t>
    </dgm:pt>
    <dgm:pt modelId="{21A02FE8-C783-49E3-881C-3FD5E9CA759F}" type="parTrans" cxnId="{3FBDE515-EED8-401A-BA10-9E08ADB08B60}">
      <dgm:prSet/>
      <dgm:spPr/>
      <dgm:t>
        <a:bodyPr/>
        <a:lstStyle/>
        <a:p>
          <a:endParaRPr lang="pt-BR"/>
        </a:p>
      </dgm:t>
    </dgm:pt>
    <dgm:pt modelId="{A5121426-2FD0-4AED-9125-BFAD4814DE8A}" type="sibTrans" cxnId="{3FBDE515-EED8-401A-BA10-9E08ADB08B60}">
      <dgm:prSet/>
      <dgm:spPr/>
      <dgm:t>
        <a:bodyPr/>
        <a:lstStyle/>
        <a:p>
          <a:endParaRPr lang="pt-BR"/>
        </a:p>
      </dgm:t>
    </dgm:pt>
    <dgm:pt modelId="{CAC7D99E-4581-4587-B0A1-AF2A31171779}">
      <dgm:prSet custT="1"/>
      <dgm:spPr/>
      <dgm:t>
        <a:bodyPr/>
        <a:lstStyle/>
        <a:p>
          <a:pPr algn="ctr">
            <a:buFontTx/>
            <a:buNone/>
          </a:pPr>
          <a:r>
            <a:rPr lang="pt-BR" sz="1000" b="1" dirty="0">
              <a:latin typeface="Montserrat" panose="00000500000000000000" pitchFamily="2" charset="0"/>
            </a:rPr>
            <a:t>Aplicação Magistério</a:t>
          </a:r>
        </a:p>
      </dgm:t>
    </dgm:pt>
    <dgm:pt modelId="{3EA6C0A8-3857-4230-B5DA-66E3B86A8267}" type="parTrans" cxnId="{D992DCD7-2ED9-48A4-A7B3-590CC26DD14B}">
      <dgm:prSet/>
      <dgm:spPr/>
      <dgm:t>
        <a:bodyPr/>
        <a:lstStyle/>
        <a:p>
          <a:endParaRPr lang="pt-BR"/>
        </a:p>
      </dgm:t>
    </dgm:pt>
    <dgm:pt modelId="{569B0C0A-F7AE-4BD1-A250-7FD23D7F244C}" type="sibTrans" cxnId="{D992DCD7-2ED9-48A4-A7B3-590CC26DD14B}">
      <dgm:prSet/>
      <dgm:spPr/>
      <dgm:t>
        <a:bodyPr/>
        <a:lstStyle/>
        <a:p>
          <a:endParaRPr lang="pt-BR"/>
        </a:p>
      </dgm:t>
    </dgm:pt>
    <dgm:pt modelId="{729C7157-8755-4A8C-B177-CDCB27D465CF}">
      <dgm:prSet custT="1"/>
      <dgm:spPr/>
      <dgm:t>
        <a:bodyPr/>
        <a:lstStyle/>
        <a:p>
          <a:pPr algn="ctr">
            <a:buFontTx/>
            <a:buNone/>
          </a:pPr>
          <a:endParaRPr lang="pt-BR" sz="900" dirty="0"/>
        </a:p>
      </dgm:t>
    </dgm:pt>
    <dgm:pt modelId="{3FF6AB8B-9A74-48F6-BCF7-D60048AE3FD9}" type="parTrans" cxnId="{8F7BCEAC-9BB4-46F4-86F5-B340AD013EF2}">
      <dgm:prSet/>
      <dgm:spPr/>
      <dgm:t>
        <a:bodyPr/>
        <a:lstStyle/>
        <a:p>
          <a:endParaRPr lang="pt-BR"/>
        </a:p>
      </dgm:t>
    </dgm:pt>
    <dgm:pt modelId="{98D365F9-CCD8-40AB-B33A-43210C77FCFC}" type="sibTrans" cxnId="{8F7BCEAC-9BB4-46F4-86F5-B340AD013EF2}">
      <dgm:prSet/>
      <dgm:spPr/>
      <dgm:t>
        <a:bodyPr/>
        <a:lstStyle/>
        <a:p>
          <a:endParaRPr lang="pt-BR"/>
        </a:p>
      </dgm:t>
    </dgm:pt>
    <dgm:pt modelId="{9A51C050-6F7A-4776-9660-96AB43CA9410}">
      <dgm:prSet custT="1"/>
      <dgm:spPr/>
      <dgm:t>
        <a:bodyPr/>
        <a:lstStyle/>
        <a:p>
          <a:pPr algn="ctr">
            <a:buFontTx/>
            <a:buNone/>
          </a:pPr>
          <a:endParaRPr lang="pt-BR" sz="800" dirty="0"/>
        </a:p>
      </dgm:t>
    </dgm:pt>
    <dgm:pt modelId="{44CDB7D9-BC10-4923-9F96-46951EF29660}" type="parTrans" cxnId="{553AC22F-F569-48DF-9C43-EA445F815776}">
      <dgm:prSet/>
      <dgm:spPr/>
      <dgm:t>
        <a:bodyPr/>
        <a:lstStyle/>
        <a:p>
          <a:endParaRPr lang="pt-BR"/>
        </a:p>
      </dgm:t>
    </dgm:pt>
    <dgm:pt modelId="{B4069FC0-9C42-4BE0-B1F1-51BE2F1F034C}" type="sibTrans" cxnId="{553AC22F-F569-48DF-9C43-EA445F815776}">
      <dgm:prSet/>
      <dgm:spPr/>
      <dgm:t>
        <a:bodyPr/>
        <a:lstStyle/>
        <a:p>
          <a:endParaRPr lang="pt-BR"/>
        </a:p>
      </dgm:t>
    </dgm:pt>
    <dgm:pt modelId="{C5CF58BE-52F8-4171-96B8-F46F77B5EF0A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50" b="1" dirty="0">
              <a:solidFill>
                <a:schemeClr val="bg1"/>
              </a:solidFill>
              <a:latin typeface="Montserrat" panose="00000500000000000000" pitchFamily="2" charset="0"/>
            </a:rPr>
            <a:t>14.645.209,45</a:t>
          </a:r>
        </a:p>
      </dgm:t>
    </dgm:pt>
    <dgm:pt modelId="{2A4B301A-A890-4076-811B-25B1F6FBB730}" type="parTrans" cxnId="{29CF0020-661B-43D2-A560-93D10B0153AE}">
      <dgm:prSet/>
      <dgm:spPr/>
      <dgm:t>
        <a:bodyPr/>
        <a:lstStyle/>
        <a:p>
          <a:endParaRPr lang="pt-BR"/>
        </a:p>
      </dgm:t>
    </dgm:pt>
    <dgm:pt modelId="{389A1ED8-52B7-47E8-BF40-116035EFC834}" type="sibTrans" cxnId="{29CF0020-661B-43D2-A560-93D10B0153AE}">
      <dgm:prSet/>
      <dgm:spPr/>
      <dgm:t>
        <a:bodyPr/>
        <a:lstStyle/>
        <a:p>
          <a:endParaRPr lang="pt-BR"/>
        </a:p>
      </dgm:t>
    </dgm:pt>
    <dgm:pt modelId="{AD3EBE50-E2CF-4BB8-ACC0-7AAA3926C09A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50" b="1" dirty="0">
              <a:solidFill>
                <a:schemeClr val="bg1"/>
              </a:solidFill>
              <a:latin typeface="Montserrat" panose="00000500000000000000" pitchFamily="2" charset="0"/>
            </a:rPr>
            <a:t>9.784.886,41</a:t>
          </a:r>
        </a:p>
      </dgm:t>
    </dgm:pt>
    <dgm:pt modelId="{3D062283-2A22-419D-B5E6-2055BDA38CB5}" type="parTrans" cxnId="{89567429-638D-4A1A-8BC3-EA668667E8D3}">
      <dgm:prSet/>
      <dgm:spPr/>
      <dgm:t>
        <a:bodyPr/>
        <a:lstStyle/>
        <a:p>
          <a:endParaRPr lang="pt-BR"/>
        </a:p>
      </dgm:t>
    </dgm:pt>
    <dgm:pt modelId="{E89E0074-8D13-41BC-947B-49A02B5E4C28}" type="sibTrans" cxnId="{89567429-638D-4A1A-8BC3-EA668667E8D3}">
      <dgm:prSet/>
      <dgm:spPr/>
      <dgm:t>
        <a:bodyPr/>
        <a:lstStyle/>
        <a:p>
          <a:endParaRPr lang="pt-BR"/>
        </a:p>
      </dgm:t>
    </dgm:pt>
    <dgm:pt modelId="{9BCAE08B-B84F-4743-9CE8-EED03DA38706}" type="pres">
      <dgm:prSet presAssocID="{CB3D47BC-8C1C-4024-BBDD-3A493B6C49DE}" presName="linearFlow" presStyleCnt="0">
        <dgm:presLayoutVars>
          <dgm:dir/>
          <dgm:animLvl val="lvl"/>
          <dgm:resizeHandles/>
        </dgm:presLayoutVars>
      </dgm:prSet>
      <dgm:spPr/>
    </dgm:pt>
    <dgm:pt modelId="{E47216E9-82B2-43CE-9F55-98693900D121}" type="pres">
      <dgm:prSet presAssocID="{1CF088E3-1EAD-4DDA-B5DB-CDE2DCA4A50E}" presName="compositeNode" presStyleCnt="0">
        <dgm:presLayoutVars>
          <dgm:bulletEnabled val="1"/>
        </dgm:presLayoutVars>
      </dgm:prSet>
      <dgm:spPr/>
    </dgm:pt>
    <dgm:pt modelId="{5F430141-3286-481E-B0DC-13D156CA1B8A}" type="pres">
      <dgm:prSet presAssocID="{1CF088E3-1EAD-4DDA-B5DB-CDE2DCA4A50E}" presName="image" presStyleLbl="fgImgPlace1" presStyleIdx="0" presStyleCnt="3" custLinFactNeighborX="-9393" custLinFactNeighborY="-4207"/>
      <dgm:spPr>
        <a:solidFill>
          <a:schemeClr val="tx1">
            <a:alpha val="82000"/>
          </a:schemeClr>
        </a:solidFill>
      </dgm:spPr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8ADF96F7-0D32-4EC1-964A-88EAD129F1AF}" type="pres">
      <dgm:prSet presAssocID="{1CF088E3-1EAD-4DDA-B5DB-CDE2DCA4A50E}" presName="childNode" presStyleLbl="node1" presStyleIdx="0" presStyleCnt="3" custLinFactNeighborX="-1574" custLinFactNeighborY="-275">
        <dgm:presLayoutVars>
          <dgm:bulletEnabled val="1"/>
        </dgm:presLayoutVars>
      </dgm:prSet>
      <dgm:spPr/>
    </dgm:pt>
    <dgm:pt modelId="{911DB0F2-F307-440C-9F11-4F06DEE1ADB0}" type="pres">
      <dgm:prSet presAssocID="{1CF088E3-1EAD-4DDA-B5DB-CDE2DCA4A50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53F5E85-E9F1-4A4F-A65C-FD7923FEE1E4}" type="pres">
      <dgm:prSet presAssocID="{103ED217-36FE-4107-BF99-6181D6DCD891}" presName="sibTrans" presStyleCnt="0"/>
      <dgm:spPr/>
    </dgm:pt>
    <dgm:pt modelId="{FAD7BFB7-D524-42FC-8E70-8492F40F5658}" type="pres">
      <dgm:prSet presAssocID="{8C1D863A-0BF0-4D8D-9E42-8C81B6918440}" presName="compositeNode" presStyleCnt="0">
        <dgm:presLayoutVars>
          <dgm:bulletEnabled val="1"/>
        </dgm:presLayoutVars>
      </dgm:prSet>
      <dgm:spPr/>
    </dgm:pt>
    <dgm:pt modelId="{3138D345-900D-401E-803A-419C0BD62873}" type="pres">
      <dgm:prSet presAssocID="{8C1D863A-0BF0-4D8D-9E42-8C81B6918440}" presName="image" presStyleLbl="fgImgPlace1" presStyleIdx="1" presStyleCnt="3" custLinFactNeighborX="-535" custLinFactNeighborY="-662"/>
      <dgm:spPr>
        <a:solidFill>
          <a:srgbClr val="66583A">
            <a:alpha val="86000"/>
          </a:srgbClr>
        </a:solidFill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A1085343-574A-4F04-BE1D-46AA9605C2F9}" type="pres">
      <dgm:prSet presAssocID="{8C1D863A-0BF0-4D8D-9E42-8C81B6918440}" presName="childNode" presStyleLbl="node1" presStyleIdx="1" presStyleCnt="3">
        <dgm:presLayoutVars>
          <dgm:bulletEnabled val="1"/>
        </dgm:presLayoutVars>
      </dgm:prSet>
      <dgm:spPr/>
    </dgm:pt>
    <dgm:pt modelId="{B5C70BB7-1A59-4B74-A31D-EA896AE0663A}" type="pres">
      <dgm:prSet presAssocID="{8C1D863A-0BF0-4D8D-9E42-8C81B6918440}" presName="parentNode" presStyleLbl="revTx" presStyleIdx="1" presStyleCnt="3" custScaleY="97078">
        <dgm:presLayoutVars>
          <dgm:chMax val="0"/>
          <dgm:bulletEnabled val="1"/>
        </dgm:presLayoutVars>
      </dgm:prSet>
      <dgm:spPr/>
    </dgm:pt>
    <dgm:pt modelId="{AF7A668E-374D-4D53-94C3-6087089EE406}" type="pres">
      <dgm:prSet presAssocID="{97E5290F-1728-4B67-8C07-AE60D9ABA6BB}" presName="sibTrans" presStyleCnt="0"/>
      <dgm:spPr/>
    </dgm:pt>
    <dgm:pt modelId="{16B6A3DB-1497-44DE-BBE9-8573C315CA5C}" type="pres">
      <dgm:prSet presAssocID="{06860E41-B73A-475E-8DC5-E150612B7EAC}" presName="compositeNode" presStyleCnt="0">
        <dgm:presLayoutVars>
          <dgm:bulletEnabled val="1"/>
        </dgm:presLayoutVars>
      </dgm:prSet>
      <dgm:spPr/>
    </dgm:pt>
    <dgm:pt modelId="{BB3E8CA9-802F-4A92-9B3C-80058E32FCB7}" type="pres">
      <dgm:prSet presAssocID="{06860E41-B73A-475E-8DC5-E150612B7EAC}" presName="image" presStyleLbl="fgImgPlace1" presStyleIdx="2" presStyleCnt="3" custLinFactNeighborX="-7381" custLinFactNeighborY="5751"/>
      <dgm:spPr>
        <a:solidFill>
          <a:schemeClr val="accent2">
            <a:hueOff val="12000070"/>
            <a:satOff val="15385"/>
            <a:lumOff val="41176"/>
            <a:alpha val="85000"/>
          </a:schemeClr>
        </a:solidFill>
      </dgm:spPr>
      <dgm:extLst>
        <a:ext uri="{E40237B7-FDA0-4F09-8148-C483321AD2D9}">
          <dgm14:cNvPr xmlns:dgm14="http://schemas.microsoft.com/office/drawing/2010/diagram" id="0" name="" descr="Crescimento da Empresa"/>
        </a:ext>
      </dgm:extLst>
    </dgm:pt>
    <dgm:pt modelId="{8E82F95C-E6E9-4953-89C8-7C2EE81B9724}" type="pres">
      <dgm:prSet presAssocID="{06860E41-B73A-475E-8DC5-E150612B7EAC}" presName="childNode" presStyleLbl="node1" presStyleIdx="2" presStyleCnt="3">
        <dgm:presLayoutVars>
          <dgm:bulletEnabled val="1"/>
        </dgm:presLayoutVars>
      </dgm:prSet>
      <dgm:spPr/>
    </dgm:pt>
    <dgm:pt modelId="{9862D9D7-9F78-45CF-B2CA-76460965D154}" type="pres">
      <dgm:prSet presAssocID="{06860E41-B73A-475E-8DC5-E150612B7EAC}" presName="parentNode" presStyleLbl="revTx" presStyleIdx="2" presStyleCnt="3" custLinFactNeighborX="8439" custLinFactNeighborY="3139">
        <dgm:presLayoutVars>
          <dgm:chMax val="0"/>
          <dgm:bulletEnabled val="1"/>
        </dgm:presLayoutVars>
      </dgm:prSet>
      <dgm:spPr/>
    </dgm:pt>
  </dgm:ptLst>
  <dgm:cxnLst>
    <dgm:cxn modelId="{139A7002-A7EA-4DED-9EBE-29F7C6D7E7ED}" type="presOf" srcId="{52CFBDF3-671C-4723-A309-8E5FB328AA99}" destId="{A1085343-574A-4F04-BE1D-46AA9605C2F9}" srcOrd="0" destOrd="2" presId="urn:microsoft.com/office/officeart/2005/8/layout/hList2"/>
    <dgm:cxn modelId="{5F2B2605-0A15-4D5D-AE56-2D6F9A3547A4}" type="presOf" srcId="{7D436E37-5BFC-4B29-BC1E-B5744B086766}" destId="{8E82F95C-E6E9-4953-89C8-7C2EE81B9724}" srcOrd="0" destOrd="3" presId="urn:microsoft.com/office/officeart/2005/8/layout/hList2"/>
    <dgm:cxn modelId="{D4AB8A05-9438-40D3-8319-53E992220302}" srcId="{06860E41-B73A-475E-8DC5-E150612B7EAC}" destId="{DB4D44E1-A275-4A91-BDAC-C7B550499B99}" srcOrd="10" destOrd="0" parTransId="{AEDE8026-6B44-498A-AAD8-47EF25F7A47C}" sibTransId="{8C63512F-8252-4058-94EA-E84BC0FACCB9}"/>
    <dgm:cxn modelId="{FBD88A05-31AE-4810-9F34-C59EE57B9DDD}" type="presOf" srcId="{CB3D47BC-8C1C-4024-BBDD-3A493B6C49DE}" destId="{9BCAE08B-B84F-4743-9CE8-EED03DA38706}" srcOrd="0" destOrd="0" presId="urn:microsoft.com/office/officeart/2005/8/layout/hList2"/>
    <dgm:cxn modelId="{1DCC4106-755D-419C-AD08-716186A9E39F}" srcId="{06860E41-B73A-475E-8DC5-E150612B7EAC}" destId="{86F4103A-3EB7-454E-A942-53A7A0153FA7}" srcOrd="2" destOrd="0" parTransId="{08ABF1E7-5539-48EF-ABC0-BBFC379C8FE8}" sibTransId="{994F3391-B77F-437C-9702-CC4349D64ACD}"/>
    <dgm:cxn modelId="{D9CE570C-BF5A-402A-8434-4313DA34885E}" type="presOf" srcId="{9A51C050-6F7A-4776-9660-96AB43CA9410}" destId="{A1085343-574A-4F04-BE1D-46AA9605C2F9}" srcOrd="0" destOrd="8" presId="urn:microsoft.com/office/officeart/2005/8/layout/hList2"/>
    <dgm:cxn modelId="{BD37430E-EDD7-4060-9E12-B08405D8D7C7}" type="presOf" srcId="{7B4EF6D1-90F5-4D4D-9E0F-89A076BC3634}" destId="{A1085343-574A-4F04-BE1D-46AA9605C2F9}" srcOrd="0" destOrd="0" presId="urn:microsoft.com/office/officeart/2005/8/layout/hList2"/>
    <dgm:cxn modelId="{641A2E12-26A7-41F2-98B7-1C680A4D9578}" srcId="{8C1D863A-0BF0-4D8D-9E42-8C81B6918440}" destId="{21E66FD5-18CB-4C5D-843A-5D31CC8CB4AF}" srcOrd="3" destOrd="0" parTransId="{4BC31D2B-EF92-46CB-B726-90043AE150CA}" sibTransId="{F81AB068-F3FC-4233-928A-A2433D214BE6}"/>
    <dgm:cxn modelId="{D3E74213-0D85-40B4-BF0F-99AA1E02E7CE}" type="presOf" srcId="{619A41E3-399A-480B-88CA-BC76BED63FF7}" destId="{8ADF96F7-0D32-4EC1-964A-88EAD129F1AF}" srcOrd="0" destOrd="4" presId="urn:microsoft.com/office/officeart/2005/8/layout/hList2"/>
    <dgm:cxn modelId="{3FBDE515-EED8-401A-BA10-9E08ADB08B60}" srcId="{8C1D863A-0BF0-4D8D-9E42-8C81B6918440}" destId="{0921F685-A9C3-4716-A800-64A5BC12D67E}" srcOrd="6" destOrd="0" parTransId="{21A02FE8-C783-49E3-881C-3FD5E9CA759F}" sibTransId="{A5121426-2FD0-4AED-9125-BFAD4814DE8A}"/>
    <dgm:cxn modelId="{E3E35516-8CC1-47DF-A04A-24C791FF049D}" srcId="{57859584-5706-41EF-A919-8D7E80D44537}" destId="{A535D72D-5AAE-4959-9784-F92AE536EF81}" srcOrd="0" destOrd="0" parTransId="{9575C17A-C7A6-4C9A-B0ED-828A6C682B9D}" sibTransId="{9FE018E4-733C-47FB-A586-142FA672E236}"/>
    <dgm:cxn modelId="{2FBFA316-489B-4199-8AC5-581047E462DC}" srcId="{52CFBDF3-671C-4723-A309-8E5FB328AA99}" destId="{CFE36AD0-C129-4CB5-8E56-1C3F1D94FAD5}" srcOrd="0" destOrd="0" parTransId="{8BECE0F1-4743-4157-A440-3370DFFCC812}" sibTransId="{CFBE15B4-283E-4AF2-8771-8EFC19F0B979}"/>
    <dgm:cxn modelId="{29CF0020-661B-43D2-A560-93D10B0153AE}" srcId="{06860E41-B73A-475E-8DC5-E150612B7EAC}" destId="{C5CF58BE-52F8-4171-96B8-F46F77B5EF0A}" srcOrd="5" destOrd="0" parTransId="{2A4B301A-A890-4076-811B-25B1F6FBB730}" sibTransId="{389A1ED8-52B7-47E8-BF40-116035EFC834}"/>
    <dgm:cxn modelId="{89567429-638D-4A1A-8BC3-EA668667E8D3}" srcId="{06860E41-B73A-475E-8DC5-E150612B7EAC}" destId="{AD3EBE50-E2CF-4BB8-ACC0-7AAA3926C09A}" srcOrd="9" destOrd="0" parTransId="{3D062283-2A22-419D-B5E6-2055BDA38CB5}" sibTransId="{E89E0074-8D13-41BC-947B-49A02B5E4C28}"/>
    <dgm:cxn modelId="{2F93982C-89B0-460B-A1FD-7C8979912FD2}" srcId="{06860E41-B73A-475E-8DC5-E150612B7EAC}" destId="{7D436E37-5BFC-4B29-BC1E-B5744B086766}" srcOrd="3" destOrd="0" parTransId="{46CC65ED-7CE0-417C-A938-29CD315E52B6}" sibTransId="{E0142DC6-2CB8-42CC-A3B8-E890ED59B5F5}"/>
    <dgm:cxn modelId="{553AC22F-F569-48DF-9C43-EA445F815776}" srcId="{8C1D863A-0BF0-4D8D-9E42-8C81B6918440}" destId="{9A51C050-6F7A-4776-9660-96AB43CA9410}" srcOrd="7" destOrd="0" parTransId="{44CDB7D9-BC10-4923-9F96-46951EF29660}" sibTransId="{B4069FC0-9C42-4BE0-B1F1-51BE2F1F034C}"/>
    <dgm:cxn modelId="{4A54F736-5CC8-41E5-9C84-1EB00252ADF4}" type="presOf" srcId="{04D91F3F-0752-4229-A9BA-5907537CDA80}" destId="{8ADF96F7-0D32-4EC1-964A-88EAD129F1AF}" srcOrd="0" destOrd="1" presId="urn:microsoft.com/office/officeart/2005/8/layout/hList2"/>
    <dgm:cxn modelId="{BB4AB53F-8FC7-475A-8F74-388CACF55603}" type="presOf" srcId="{8C1D863A-0BF0-4D8D-9E42-8C81B6918440}" destId="{B5C70BB7-1A59-4B74-A31D-EA896AE0663A}" srcOrd="0" destOrd="0" presId="urn:microsoft.com/office/officeart/2005/8/layout/hList2"/>
    <dgm:cxn modelId="{39918140-93A2-433B-990C-7740419E3806}" srcId="{06860E41-B73A-475E-8DC5-E150612B7EAC}" destId="{CD386634-5612-4212-BFA7-BC7CEECCC16F}" srcOrd="6" destOrd="0" parTransId="{26DC66D3-C8BB-4CE4-9CF5-852A59D9CAA3}" sibTransId="{2924CB30-3A65-4EF8-8F19-C9CE921D9FF3}"/>
    <dgm:cxn modelId="{80EB8D40-DEB3-4C46-9951-2154009D59DB}" type="presOf" srcId="{524AEC91-5076-403B-91C5-731C4A2FDE23}" destId="{8E82F95C-E6E9-4953-89C8-7C2EE81B9724}" srcOrd="0" destOrd="1" presId="urn:microsoft.com/office/officeart/2005/8/layout/hList2"/>
    <dgm:cxn modelId="{D606935B-7477-483E-9E26-E4FB36376CF1}" srcId="{1CF088E3-1EAD-4DDA-B5DB-CDE2DCA4A50E}" destId="{04D91F3F-0752-4229-A9BA-5907537CDA80}" srcOrd="1" destOrd="0" parTransId="{26BCA3D7-DC0A-4EEA-BF61-BF8447A3FA17}" sibTransId="{BD589E90-9138-444C-9212-2A8B707DB09F}"/>
    <dgm:cxn modelId="{6D5D7741-05C9-4196-A11B-D65033D4AD2D}" type="presOf" srcId="{7E17F109-E2EB-419F-852F-F6F2B5680F2F}" destId="{8ADF96F7-0D32-4EC1-964A-88EAD129F1AF}" srcOrd="0" destOrd="5" presId="urn:microsoft.com/office/officeart/2005/8/layout/hList2"/>
    <dgm:cxn modelId="{79949C42-F3D5-4127-8370-4A43D650E17B}" type="presOf" srcId="{FF6C7009-5297-4971-A3B8-6AF20C6F278C}" destId="{A1085343-574A-4F04-BE1D-46AA9605C2F9}" srcOrd="0" destOrd="10" presId="urn:microsoft.com/office/officeart/2005/8/layout/hList2"/>
    <dgm:cxn modelId="{BF2AE462-6206-4E40-9F2E-DD415EF89790}" type="presOf" srcId="{9EF275D6-01E0-4B37-B46F-9BE0F8A8F343}" destId="{8E82F95C-E6E9-4953-89C8-7C2EE81B9724}" srcOrd="0" destOrd="4" presId="urn:microsoft.com/office/officeart/2005/8/layout/hList2"/>
    <dgm:cxn modelId="{38538866-B39A-4267-8BC9-608D58C0D5A4}" type="presOf" srcId="{A535D72D-5AAE-4959-9784-F92AE536EF81}" destId="{8ADF96F7-0D32-4EC1-964A-88EAD129F1AF}" srcOrd="0" destOrd="3" presId="urn:microsoft.com/office/officeart/2005/8/layout/hList2"/>
    <dgm:cxn modelId="{AE2C9A68-CC6B-4236-B9E4-F90D5F2AB9F7}" type="presOf" srcId="{BEBEDF8A-3FCF-4232-8BE5-5E881C7F9911}" destId="{A1085343-574A-4F04-BE1D-46AA9605C2F9}" srcOrd="0" destOrd="6" presId="urn:microsoft.com/office/officeart/2005/8/layout/hList2"/>
    <dgm:cxn modelId="{6FCB1B6B-5180-4916-92D2-05964F260164}" srcId="{06860E41-B73A-475E-8DC5-E150612B7EAC}" destId="{9EF275D6-01E0-4B37-B46F-9BE0F8A8F343}" srcOrd="4" destOrd="0" parTransId="{9B822C36-C63D-45C5-9B76-DA41380ACDF9}" sibTransId="{B6153D10-86C9-4173-A304-CF5DFD3E7B6C}"/>
    <dgm:cxn modelId="{05EC7E4D-FB4B-4A61-8A66-6463D12096EC}" type="presOf" srcId="{AD3EBE50-E2CF-4BB8-ACC0-7AAA3926C09A}" destId="{8E82F95C-E6E9-4953-89C8-7C2EE81B9724}" srcOrd="0" destOrd="9" presId="urn:microsoft.com/office/officeart/2005/8/layout/hList2"/>
    <dgm:cxn modelId="{49C7F76F-305D-41E8-A4FF-DBCFDC5105DE}" type="presOf" srcId="{729C7157-8755-4A8C-B177-CDCB27D465CF}" destId="{A1085343-574A-4F04-BE1D-46AA9605C2F9}" srcOrd="0" destOrd="5" presId="urn:microsoft.com/office/officeart/2005/8/layout/hList2"/>
    <dgm:cxn modelId="{B4B3C270-EBEF-4748-AA88-52703CD3F298}" srcId="{06860E41-B73A-475E-8DC5-E150612B7EAC}" destId="{524AEC91-5076-403B-91C5-731C4A2FDE23}" srcOrd="1" destOrd="0" parTransId="{1C303348-127A-4A7C-8700-31E8323A6618}" sibTransId="{974FD3E6-9AD7-4BE5-8B12-729DDE75FDEB}"/>
    <dgm:cxn modelId="{3B627C72-0E73-4A4C-A030-5394472697CB}" srcId="{8C1D863A-0BF0-4D8D-9E42-8C81B6918440}" destId="{52CFBDF3-671C-4723-A309-8E5FB328AA99}" srcOrd="2" destOrd="0" parTransId="{3EB068BD-088F-4B7E-AE0D-BF75610DF0A4}" sibTransId="{D02F1B95-FFE1-4C99-9070-9F408D9C6C11}"/>
    <dgm:cxn modelId="{CEBC6473-E516-480A-A999-F60E65E7D768}" type="presOf" srcId="{CD386634-5612-4212-BFA7-BC7CEECCC16F}" destId="{8E82F95C-E6E9-4953-89C8-7C2EE81B9724}" srcOrd="0" destOrd="6" presId="urn:microsoft.com/office/officeart/2005/8/layout/hList2"/>
    <dgm:cxn modelId="{F3381C54-A47A-447E-9CF3-341C3A970CEB}" srcId="{06860E41-B73A-475E-8DC5-E150612B7EAC}" destId="{51AB43D5-3ABA-43D4-AE50-B123B465B972}" srcOrd="8" destOrd="0" parTransId="{4D632217-854B-4A2C-BD23-0D12AAB0C668}" sibTransId="{A8045DBC-1D9E-4D36-8D70-4C2F4B9ED310}"/>
    <dgm:cxn modelId="{2133EB54-4400-43A4-8CAD-50E53FC119F5}" type="presOf" srcId="{21E66FD5-18CB-4C5D-843A-5D31CC8CB4AF}" destId="{A1085343-574A-4F04-BE1D-46AA9605C2F9}" srcOrd="0" destOrd="4" presId="urn:microsoft.com/office/officeart/2005/8/layout/hList2"/>
    <dgm:cxn modelId="{06EE9C75-487D-4392-8A7C-52E5FE8655B4}" srcId="{697E926D-F851-4D95-9C92-AF11DCC5F4DF}" destId="{EBF50428-D20B-4094-9DB9-258DBD3C72D7}" srcOrd="0" destOrd="0" parTransId="{6206EF17-7281-48E0-9EBB-87423F56188E}" sibTransId="{31930F3C-D7EE-41EF-9C87-87CCFBB61153}"/>
    <dgm:cxn modelId="{AABB1F78-90D8-4D6F-8AFA-EFD0C3EC6EAD}" type="presOf" srcId="{57859584-5706-41EF-A919-8D7E80D44537}" destId="{8ADF96F7-0D32-4EC1-964A-88EAD129F1AF}" srcOrd="0" destOrd="2" presId="urn:microsoft.com/office/officeart/2005/8/layout/hList2"/>
    <dgm:cxn modelId="{55CA4B79-20DC-44C3-BE28-1A8813DD5837}" srcId="{CB3D47BC-8C1C-4024-BBDD-3A493B6C49DE}" destId="{1CF088E3-1EAD-4DDA-B5DB-CDE2DCA4A50E}" srcOrd="0" destOrd="0" parTransId="{7CE3CF17-1123-410C-9AF6-CD855807AB16}" sibTransId="{103ED217-36FE-4107-BF99-6181D6DCD891}"/>
    <dgm:cxn modelId="{FF3ADB82-B8B7-4234-88E1-5979EF7FD375}" srcId="{CB3D47BC-8C1C-4024-BBDD-3A493B6C49DE}" destId="{06860E41-B73A-475E-8DC5-E150612B7EAC}" srcOrd="2" destOrd="0" parTransId="{58043D66-B5D7-4F23-9796-9808B2995F47}" sibTransId="{121B8A72-FEC2-4867-9F5F-DC577D99D4F1}"/>
    <dgm:cxn modelId="{00B5EB8C-B283-4C3F-99F8-B7ABD747CDE0}" type="presOf" srcId="{6E523263-6E1F-43C0-B034-D5627C355B23}" destId="{A1085343-574A-4F04-BE1D-46AA9605C2F9}" srcOrd="0" destOrd="1" presId="urn:microsoft.com/office/officeart/2005/8/layout/hList2"/>
    <dgm:cxn modelId="{B1DF7293-044E-4558-9843-AE8402A3A737}" srcId="{8C1D863A-0BF0-4D8D-9E42-8C81B6918440}" destId="{6E523263-6E1F-43C0-B034-D5627C355B23}" srcOrd="1" destOrd="0" parTransId="{ADC55F97-C284-4B69-9008-604F29EFD9D8}" sibTransId="{693C6836-BBFC-4295-91A1-43BB0BF1CEF2}"/>
    <dgm:cxn modelId="{0D251C95-DFFA-42DF-B34E-A89A4707840D}" type="presOf" srcId="{0921F685-A9C3-4716-A800-64A5BC12D67E}" destId="{A1085343-574A-4F04-BE1D-46AA9605C2F9}" srcOrd="0" destOrd="7" presId="urn:microsoft.com/office/officeart/2005/8/layout/hList2"/>
    <dgm:cxn modelId="{E5654698-83E2-4378-BC1B-8F756C22CC26}" type="presOf" srcId="{26F40B5A-C4E1-444E-8B69-E6C3E2F74D4C}" destId="{8E82F95C-E6E9-4953-89C8-7C2EE81B9724}" srcOrd="0" destOrd="0" presId="urn:microsoft.com/office/officeart/2005/8/layout/hList2"/>
    <dgm:cxn modelId="{ACBF5998-3E96-42C4-B32C-C4B8100265A7}" type="presOf" srcId="{F1D08002-50C0-4A40-9F8C-0B2D1FA88DD6}" destId="{8E82F95C-E6E9-4953-89C8-7C2EE81B9724}" srcOrd="0" destOrd="7" presId="urn:microsoft.com/office/officeart/2005/8/layout/hList2"/>
    <dgm:cxn modelId="{906BB598-9038-4EFD-AC5A-AF47A52931E6}" type="presOf" srcId="{EBF50428-D20B-4094-9DB9-258DBD3C72D7}" destId="{8E82F95C-E6E9-4953-89C8-7C2EE81B9724}" srcOrd="0" destOrd="12" presId="urn:microsoft.com/office/officeart/2005/8/layout/hList2"/>
    <dgm:cxn modelId="{8C67C598-3A8A-4AAA-8B82-35DD66D4DEAF}" type="presOf" srcId="{51AB43D5-3ABA-43D4-AE50-B123B465B972}" destId="{8E82F95C-E6E9-4953-89C8-7C2EE81B9724}" srcOrd="0" destOrd="8" presId="urn:microsoft.com/office/officeart/2005/8/layout/hList2"/>
    <dgm:cxn modelId="{7ABFE3A2-E009-45EA-A314-38459E6F6ACA}" type="presOf" srcId="{DB4D44E1-A275-4A91-BDAC-C7B550499B99}" destId="{8E82F95C-E6E9-4953-89C8-7C2EE81B9724}" srcOrd="0" destOrd="10" presId="urn:microsoft.com/office/officeart/2005/8/layout/hList2"/>
    <dgm:cxn modelId="{0C8CFFA6-4360-4315-AF37-1BB4421EDBA7}" type="presOf" srcId="{697E926D-F851-4D95-9C92-AF11DCC5F4DF}" destId="{8E82F95C-E6E9-4953-89C8-7C2EE81B9724}" srcOrd="0" destOrd="11" presId="urn:microsoft.com/office/officeart/2005/8/layout/hList2"/>
    <dgm:cxn modelId="{3AD4BDA8-96CD-4AE1-BB54-D54ABB33EC8C}" srcId="{1CF088E3-1EAD-4DDA-B5DB-CDE2DCA4A50E}" destId="{619A41E3-399A-480B-88CA-BC76BED63FF7}" srcOrd="3" destOrd="0" parTransId="{C00F41F3-F09C-455F-B913-4F28AD98BEF8}" sibTransId="{3A78FF7E-1AFA-48D3-A6A9-16EE0381D5E2}"/>
    <dgm:cxn modelId="{8F7BCEAC-9BB4-46F4-86F5-B340AD013EF2}" srcId="{8C1D863A-0BF0-4D8D-9E42-8C81B6918440}" destId="{729C7157-8755-4A8C-B177-CDCB27D465CF}" srcOrd="4" destOrd="0" parTransId="{3FF6AB8B-9A74-48F6-BCF7-D60048AE3FD9}" sibTransId="{98D365F9-CCD8-40AB-B33A-43210C77FCFC}"/>
    <dgm:cxn modelId="{A3A0BFAE-55B5-4A7B-B67D-67F5AE5376E6}" srcId="{1CF088E3-1EAD-4DDA-B5DB-CDE2DCA4A50E}" destId="{57859584-5706-41EF-A919-8D7E80D44537}" srcOrd="2" destOrd="0" parTransId="{B8654674-D2B4-4DF1-9919-196FBFCEBE8A}" sibTransId="{0622DC55-D4C0-4407-BE58-E387853C4FEE}"/>
    <dgm:cxn modelId="{419E94B1-8ADB-4268-91B8-ABE20F064FA7}" type="presOf" srcId="{1CF088E3-1EAD-4DDA-B5DB-CDE2DCA4A50E}" destId="{911DB0F2-F307-440C-9F11-4F06DEE1ADB0}" srcOrd="0" destOrd="0" presId="urn:microsoft.com/office/officeart/2005/8/layout/hList2"/>
    <dgm:cxn modelId="{A4A34FB6-E1C0-488A-87BF-3F9C75E432F8}" srcId="{1CF088E3-1EAD-4DDA-B5DB-CDE2DCA4A50E}" destId="{11D41C22-40F9-4E77-B656-4E40C279AE78}" srcOrd="0" destOrd="0" parTransId="{665B1076-7C4F-433C-932F-5B517ACBDC11}" sibTransId="{05134009-78B4-4F43-96BA-4F1BA6D263D4}"/>
    <dgm:cxn modelId="{E17C26BB-D336-4291-B1EF-A28DBE2D7428}" srcId="{06860E41-B73A-475E-8DC5-E150612B7EAC}" destId="{26F40B5A-C4E1-444E-8B69-E6C3E2F74D4C}" srcOrd="0" destOrd="0" parTransId="{F0A91D1F-C76F-44DC-9A61-1C0062DFF6F3}" sibTransId="{04910B36-E78A-4FE9-A7AB-7435132E0307}"/>
    <dgm:cxn modelId="{97CC1EC4-91FE-4F62-AB9E-16E28029D2FD}" type="presOf" srcId="{709ED474-5998-4489-BB2F-94E6E51656AE}" destId="{8ADF96F7-0D32-4EC1-964A-88EAD129F1AF}" srcOrd="0" destOrd="6" presId="urn:microsoft.com/office/officeart/2005/8/layout/hList2"/>
    <dgm:cxn modelId="{360459C7-BC7A-4C70-9960-EEBF8A0C0F15}" type="presOf" srcId="{C5CF58BE-52F8-4171-96B8-F46F77B5EF0A}" destId="{8E82F95C-E6E9-4953-89C8-7C2EE81B9724}" srcOrd="0" destOrd="5" presId="urn:microsoft.com/office/officeart/2005/8/layout/hList2"/>
    <dgm:cxn modelId="{4CBADEC8-DAC9-454B-9341-35C010185CCD}" srcId="{06860E41-B73A-475E-8DC5-E150612B7EAC}" destId="{F1D08002-50C0-4A40-9F8C-0B2D1FA88DD6}" srcOrd="7" destOrd="0" parTransId="{BD9E0A96-62BC-4CB8-B0F1-765E7686A1DA}" sibTransId="{31F6B4DD-1773-49C2-9050-B1923B7C6856}"/>
    <dgm:cxn modelId="{570923CD-33DE-47EA-B84B-28A125A1FDE5}" srcId="{06860E41-B73A-475E-8DC5-E150612B7EAC}" destId="{697E926D-F851-4D95-9C92-AF11DCC5F4DF}" srcOrd="11" destOrd="0" parTransId="{F37922AC-6ACE-4151-A138-1818BEDCEF93}" sibTransId="{86496A7D-0FBF-49AA-AA12-1FFF3040B7A1}"/>
    <dgm:cxn modelId="{D992DCD7-2ED9-48A4-A7B3-590CC26DD14B}" srcId="{8C1D863A-0BF0-4D8D-9E42-8C81B6918440}" destId="{CAC7D99E-4581-4587-B0A1-AF2A31171779}" srcOrd="8" destOrd="0" parTransId="{3EA6C0A8-3857-4230-B5DA-66E3B86A8267}" sibTransId="{569B0C0A-F7AE-4BD1-A250-7FD23D7F244C}"/>
    <dgm:cxn modelId="{0E5E46DA-F0E3-43D1-9DF4-F7842C31E57A}" srcId="{8C1D863A-0BF0-4D8D-9E42-8C81B6918440}" destId="{BEBEDF8A-3FCF-4232-8BE5-5E881C7F9911}" srcOrd="5" destOrd="0" parTransId="{3A270921-440F-4C66-A068-6430D0B0A2EE}" sibTransId="{DEEC7209-5AFF-4DC8-B13C-E4E44C36839C}"/>
    <dgm:cxn modelId="{722EDBDB-A9CA-42C2-BFAC-958FBB9921ED}" type="presOf" srcId="{06860E41-B73A-475E-8DC5-E150612B7EAC}" destId="{9862D9D7-9F78-45CF-B2CA-76460965D154}" srcOrd="0" destOrd="0" presId="urn:microsoft.com/office/officeart/2005/8/layout/hList2"/>
    <dgm:cxn modelId="{EAEB0ADD-89C7-460E-8948-94CE22177436}" srcId="{8C1D863A-0BF0-4D8D-9E42-8C81B6918440}" destId="{7B4EF6D1-90F5-4D4D-9E0F-89A076BC3634}" srcOrd="0" destOrd="0" parTransId="{623F4222-0A27-43B0-8D2E-0CDF4B361DA6}" sibTransId="{997EA2B0-DA53-4293-8AA0-60D30F50D8FA}"/>
    <dgm:cxn modelId="{991843E2-52BF-4A5E-8C59-B35DB3D1651F}" srcId="{8C1D863A-0BF0-4D8D-9E42-8C81B6918440}" destId="{FF6C7009-5297-4971-A3B8-6AF20C6F278C}" srcOrd="9" destOrd="0" parTransId="{E1ED7696-1F20-40F6-AE3F-21A32CA06A21}" sibTransId="{4AF54C2A-39D1-4FE6-A85B-A075BF825C9C}"/>
    <dgm:cxn modelId="{51C3F5E4-6B61-4A7A-920D-3BA7F41F7BEF}" srcId="{CB3D47BC-8C1C-4024-BBDD-3A493B6C49DE}" destId="{8C1D863A-0BF0-4D8D-9E42-8C81B6918440}" srcOrd="1" destOrd="0" parTransId="{022232C0-B90C-47ED-893D-5C733CCC7F9F}" sibTransId="{97E5290F-1728-4B67-8C07-AE60D9ABA6BB}"/>
    <dgm:cxn modelId="{7BE285E8-4F81-4D60-BF92-ED0126CB152A}" srcId="{1CF088E3-1EAD-4DDA-B5DB-CDE2DCA4A50E}" destId="{7E17F109-E2EB-419F-852F-F6F2B5680F2F}" srcOrd="4" destOrd="0" parTransId="{3BBEB83E-C4D2-40C5-B42B-E1DE9379C591}" sibTransId="{F91BFADA-492A-4137-A371-32239411ADA1}"/>
    <dgm:cxn modelId="{629E90EA-ECBF-4F27-9F60-B107423DF2FB}" type="presOf" srcId="{CFE36AD0-C129-4CB5-8E56-1C3F1D94FAD5}" destId="{A1085343-574A-4F04-BE1D-46AA9605C2F9}" srcOrd="0" destOrd="3" presId="urn:microsoft.com/office/officeart/2005/8/layout/hList2"/>
    <dgm:cxn modelId="{599864EC-376C-4C4B-B99D-69A03D463F82}" srcId="{1CF088E3-1EAD-4DDA-B5DB-CDE2DCA4A50E}" destId="{709ED474-5998-4489-BB2F-94E6E51656AE}" srcOrd="5" destOrd="0" parTransId="{5165CEBD-1E94-4550-8ED4-745D9F78F39D}" sibTransId="{597EB399-A118-4BBD-B94F-94E812D6C9F3}"/>
    <dgm:cxn modelId="{1800C9F8-B2D8-4B45-8BFD-0A2EE06662B7}" type="presOf" srcId="{11D41C22-40F9-4E77-B656-4E40C279AE78}" destId="{8ADF96F7-0D32-4EC1-964A-88EAD129F1AF}" srcOrd="0" destOrd="0" presId="urn:microsoft.com/office/officeart/2005/8/layout/hList2"/>
    <dgm:cxn modelId="{DCB491FF-F22E-49D7-BF7B-6327B05D8042}" type="presOf" srcId="{CAC7D99E-4581-4587-B0A1-AF2A31171779}" destId="{A1085343-574A-4F04-BE1D-46AA9605C2F9}" srcOrd="0" destOrd="9" presId="urn:microsoft.com/office/officeart/2005/8/layout/hList2"/>
    <dgm:cxn modelId="{8DC5ADFF-583D-4378-AABE-0BEE76804F20}" type="presOf" srcId="{86F4103A-3EB7-454E-A942-53A7A0153FA7}" destId="{8E82F95C-E6E9-4953-89C8-7C2EE81B9724}" srcOrd="0" destOrd="2" presId="urn:microsoft.com/office/officeart/2005/8/layout/hList2"/>
    <dgm:cxn modelId="{B0A78633-678D-4239-BA7D-9813975CFFDD}" type="presParOf" srcId="{9BCAE08B-B84F-4743-9CE8-EED03DA38706}" destId="{E47216E9-82B2-43CE-9F55-98693900D121}" srcOrd="0" destOrd="0" presId="urn:microsoft.com/office/officeart/2005/8/layout/hList2"/>
    <dgm:cxn modelId="{2EFF0A41-0239-4EB1-BD96-301DA03E4F54}" type="presParOf" srcId="{E47216E9-82B2-43CE-9F55-98693900D121}" destId="{5F430141-3286-481E-B0DC-13D156CA1B8A}" srcOrd="0" destOrd="0" presId="urn:microsoft.com/office/officeart/2005/8/layout/hList2"/>
    <dgm:cxn modelId="{A47139B6-DB15-4DF5-B3AA-6A6DAD88B74F}" type="presParOf" srcId="{E47216E9-82B2-43CE-9F55-98693900D121}" destId="{8ADF96F7-0D32-4EC1-964A-88EAD129F1AF}" srcOrd="1" destOrd="0" presId="urn:microsoft.com/office/officeart/2005/8/layout/hList2"/>
    <dgm:cxn modelId="{200AB25C-AC1F-4417-B287-699A241F1E04}" type="presParOf" srcId="{E47216E9-82B2-43CE-9F55-98693900D121}" destId="{911DB0F2-F307-440C-9F11-4F06DEE1ADB0}" srcOrd="2" destOrd="0" presId="urn:microsoft.com/office/officeart/2005/8/layout/hList2"/>
    <dgm:cxn modelId="{50FC6AB2-A10D-44E0-91C4-FF4C5990D726}" type="presParOf" srcId="{9BCAE08B-B84F-4743-9CE8-EED03DA38706}" destId="{A53F5E85-E9F1-4A4F-A65C-FD7923FEE1E4}" srcOrd="1" destOrd="0" presId="urn:microsoft.com/office/officeart/2005/8/layout/hList2"/>
    <dgm:cxn modelId="{D9F8649D-1014-41CB-8C7B-E45F836059DC}" type="presParOf" srcId="{9BCAE08B-B84F-4743-9CE8-EED03DA38706}" destId="{FAD7BFB7-D524-42FC-8E70-8492F40F5658}" srcOrd="2" destOrd="0" presId="urn:microsoft.com/office/officeart/2005/8/layout/hList2"/>
    <dgm:cxn modelId="{AAD88563-EE80-4171-89E4-BEB19D875533}" type="presParOf" srcId="{FAD7BFB7-D524-42FC-8E70-8492F40F5658}" destId="{3138D345-900D-401E-803A-419C0BD62873}" srcOrd="0" destOrd="0" presId="urn:microsoft.com/office/officeart/2005/8/layout/hList2"/>
    <dgm:cxn modelId="{AA36D372-DC8D-4710-B87F-ABD3D55B6FA6}" type="presParOf" srcId="{FAD7BFB7-D524-42FC-8E70-8492F40F5658}" destId="{A1085343-574A-4F04-BE1D-46AA9605C2F9}" srcOrd="1" destOrd="0" presId="urn:microsoft.com/office/officeart/2005/8/layout/hList2"/>
    <dgm:cxn modelId="{6E321C2A-298E-4CB5-BA4C-8B3E77AAD98F}" type="presParOf" srcId="{FAD7BFB7-D524-42FC-8E70-8492F40F5658}" destId="{B5C70BB7-1A59-4B74-A31D-EA896AE0663A}" srcOrd="2" destOrd="0" presId="urn:microsoft.com/office/officeart/2005/8/layout/hList2"/>
    <dgm:cxn modelId="{BBC105C9-3A68-4341-BA5D-63938353C964}" type="presParOf" srcId="{9BCAE08B-B84F-4743-9CE8-EED03DA38706}" destId="{AF7A668E-374D-4D53-94C3-6087089EE406}" srcOrd="3" destOrd="0" presId="urn:microsoft.com/office/officeart/2005/8/layout/hList2"/>
    <dgm:cxn modelId="{2CFFDCA1-EB71-4954-AA29-5EA1754A76A7}" type="presParOf" srcId="{9BCAE08B-B84F-4743-9CE8-EED03DA38706}" destId="{16B6A3DB-1497-44DE-BBE9-8573C315CA5C}" srcOrd="4" destOrd="0" presId="urn:microsoft.com/office/officeart/2005/8/layout/hList2"/>
    <dgm:cxn modelId="{ED00CB25-69CB-4ED4-A51E-DDC3413EE18D}" type="presParOf" srcId="{16B6A3DB-1497-44DE-BBE9-8573C315CA5C}" destId="{BB3E8CA9-802F-4A92-9B3C-80058E32FCB7}" srcOrd="0" destOrd="0" presId="urn:microsoft.com/office/officeart/2005/8/layout/hList2"/>
    <dgm:cxn modelId="{3B0D26B5-683A-4439-A759-D7D64BBE74BA}" type="presParOf" srcId="{16B6A3DB-1497-44DE-BBE9-8573C315CA5C}" destId="{8E82F95C-E6E9-4953-89C8-7C2EE81B9724}" srcOrd="1" destOrd="0" presId="urn:microsoft.com/office/officeart/2005/8/layout/hList2"/>
    <dgm:cxn modelId="{1EEEEB95-44F7-491E-B775-0237397F079C}" type="presParOf" srcId="{16B6A3DB-1497-44DE-BBE9-8573C315CA5C}" destId="{9862D9D7-9F78-45CF-B2CA-76460965D154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3D47BC-8C1C-4024-BBDD-3A493B6C49DE}" type="doc">
      <dgm:prSet loTypeId="urn:microsoft.com/office/officeart/2005/8/layout/hList2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CF088E3-1EAD-4DDA-B5DB-CDE2DCA4A50E}">
      <dgm:prSet phldrT="[Texto]" custT="1"/>
      <dgm:spPr/>
      <dgm:t>
        <a:bodyPr/>
        <a:lstStyle/>
        <a:p>
          <a:pPr marL="0" indent="0">
            <a:buNone/>
          </a:pPr>
          <a:r>
            <a:rPr lang="pt-BR" sz="2000" b="1" dirty="0">
              <a:latin typeface="Montserrat"/>
              <a:ea typeface="Montserrat"/>
              <a:cs typeface="Montserrat"/>
              <a:sym typeface="Montserrat"/>
            </a:rPr>
            <a:t>Índices</a:t>
          </a:r>
          <a:r>
            <a:rPr lang="pt-BR" sz="20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dirty="0"/>
        </a:p>
      </dgm:t>
    </dgm:pt>
    <dgm:pt modelId="{7CE3CF17-1123-410C-9AF6-CD855807AB16}" type="parTrans" cxnId="{55CA4B79-20DC-44C3-BE28-1A8813DD5837}">
      <dgm:prSet/>
      <dgm:spPr/>
      <dgm:t>
        <a:bodyPr/>
        <a:lstStyle/>
        <a:p>
          <a:endParaRPr lang="pt-BR"/>
        </a:p>
      </dgm:t>
    </dgm:pt>
    <dgm:pt modelId="{103ED217-36FE-4107-BF99-6181D6DCD891}" type="sibTrans" cxnId="{55CA4B79-20DC-44C3-BE28-1A8813DD5837}">
      <dgm:prSet/>
      <dgm:spPr/>
      <dgm:t>
        <a:bodyPr/>
        <a:lstStyle/>
        <a:p>
          <a:endParaRPr lang="pt-BR"/>
        </a:p>
      </dgm:t>
    </dgm:pt>
    <dgm:pt modelId="{8C1D863A-0BF0-4D8D-9E42-8C81B6918440}">
      <dgm:prSet phldrT="[Texto]" custT="1"/>
      <dgm:spPr/>
      <dgm:t>
        <a:bodyPr/>
        <a:lstStyle/>
        <a:p>
          <a:r>
            <a:rPr lang="pt-BR" sz="2000" b="1" dirty="0">
              <a:latin typeface="Montserrat" panose="00000500000000000000" pitchFamily="2" charset="0"/>
            </a:rPr>
            <a:t> </a:t>
          </a:r>
        </a:p>
      </dgm:t>
    </dgm:pt>
    <dgm:pt modelId="{022232C0-B90C-47ED-893D-5C733CCC7F9F}" type="parTrans" cxnId="{51C3F5E4-6B61-4A7A-920D-3BA7F41F7BEF}">
      <dgm:prSet/>
      <dgm:spPr/>
      <dgm:t>
        <a:bodyPr/>
        <a:lstStyle/>
        <a:p>
          <a:endParaRPr lang="pt-BR"/>
        </a:p>
      </dgm:t>
    </dgm:pt>
    <dgm:pt modelId="{97E5290F-1728-4B67-8C07-AE60D9ABA6BB}" type="sibTrans" cxnId="{51C3F5E4-6B61-4A7A-920D-3BA7F41F7BEF}">
      <dgm:prSet/>
      <dgm:spPr/>
      <dgm:t>
        <a:bodyPr/>
        <a:lstStyle/>
        <a:p>
          <a:endParaRPr lang="pt-BR"/>
        </a:p>
      </dgm:t>
    </dgm:pt>
    <dgm:pt modelId="{06860E41-B73A-475E-8DC5-E150612B7EAC}">
      <dgm:prSet phldrT="[Texto]" custT="1"/>
      <dgm:spPr/>
      <dgm:t>
        <a:bodyPr/>
        <a:lstStyle/>
        <a:p>
          <a:pPr>
            <a:buClr>
              <a:schemeClr val="dk1"/>
            </a:buClr>
            <a:buSzPts val="2000"/>
            <a:buFont typeface="Montserrat"/>
            <a:buChar char="■"/>
          </a:pPr>
          <a:endParaRPr lang="pt-BR" sz="1800" b="1" dirty="0">
            <a:solidFill>
              <a:schemeClr val="tx1"/>
            </a:solidFill>
            <a:latin typeface="Montserrat"/>
            <a:ea typeface="Montserrat"/>
            <a:cs typeface="Montserrat"/>
            <a:sym typeface="Montserrat"/>
          </a:endParaRPr>
        </a:p>
      </dgm:t>
    </dgm:pt>
    <dgm:pt modelId="{58043D66-B5D7-4F23-9796-9808B2995F47}" type="parTrans" cxnId="{FF3ADB82-B8B7-4234-88E1-5979EF7FD375}">
      <dgm:prSet/>
      <dgm:spPr/>
      <dgm:t>
        <a:bodyPr/>
        <a:lstStyle/>
        <a:p>
          <a:endParaRPr lang="pt-BR"/>
        </a:p>
      </dgm:t>
    </dgm:pt>
    <dgm:pt modelId="{121B8A72-FEC2-4867-9F5F-DC577D99D4F1}" type="sibTrans" cxnId="{FF3ADB82-B8B7-4234-88E1-5979EF7FD375}">
      <dgm:prSet/>
      <dgm:spPr/>
      <dgm:t>
        <a:bodyPr/>
        <a:lstStyle/>
        <a:p>
          <a:endParaRPr lang="pt-BR"/>
        </a:p>
      </dgm:t>
    </dgm:pt>
    <dgm:pt modelId="{EBF50428-D20B-4094-9DB9-258DBD3C72D7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r>
            <a:rPr lang="pt-BR" sz="1000" dirty="0"/>
            <a:t>			</a:t>
          </a:r>
        </a:p>
      </dgm:t>
    </dgm:pt>
    <dgm:pt modelId="{6206EF17-7281-48E0-9EBB-87423F56188E}" type="parTrans" cxnId="{06EE9C75-487D-4392-8A7C-52E5FE8655B4}">
      <dgm:prSet/>
      <dgm:spPr/>
      <dgm:t>
        <a:bodyPr/>
        <a:lstStyle/>
        <a:p>
          <a:endParaRPr lang="pt-BR"/>
        </a:p>
      </dgm:t>
    </dgm:pt>
    <dgm:pt modelId="{31930F3C-D7EE-41EF-9C87-87CCFBB61153}" type="sibTrans" cxnId="{06EE9C75-487D-4392-8A7C-52E5FE8655B4}">
      <dgm:prSet/>
      <dgm:spPr/>
      <dgm:t>
        <a:bodyPr/>
        <a:lstStyle/>
        <a:p>
          <a:endParaRPr lang="pt-BR"/>
        </a:p>
      </dgm:t>
    </dgm:pt>
    <dgm:pt modelId="{11D41C22-40F9-4E77-B656-4E40C279AE78}">
      <dgm:prSet custT="1"/>
      <dgm:spPr/>
      <dgm:t>
        <a:bodyPr/>
        <a:lstStyle/>
        <a:p>
          <a:pPr marL="57150" lvl="1" indent="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600" b="1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Máximo Legal</a:t>
          </a:r>
          <a:endParaRPr lang="pt-BR" sz="1600" b="1" dirty="0"/>
        </a:p>
      </dgm:t>
    </dgm:pt>
    <dgm:pt modelId="{665B1076-7C4F-433C-932F-5B517ACBDC11}" type="parTrans" cxnId="{A4A34FB6-E1C0-488A-87BF-3F9C75E432F8}">
      <dgm:prSet/>
      <dgm:spPr/>
      <dgm:t>
        <a:bodyPr/>
        <a:lstStyle/>
        <a:p>
          <a:endParaRPr lang="pt-BR"/>
        </a:p>
      </dgm:t>
    </dgm:pt>
    <dgm:pt modelId="{05134009-78B4-4F43-96BA-4F1BA6D263D4}" type="sibTrans" cxnId="{A4A34FB6-E1C0-488A-87BF-3F9C75E432F8}">
      <dgm:prSet/>
      <dgm:spPr/>
      <dgm:t>
        <a:bodyPr/>
        <a:lstStyle/>
        <a:p>
          <a:endParaRPr lang="pt-BR"/>
        </a:p>
      </dgm:t>
    </dgm:pt>
    <dgm:pt modelId="{7B4EF6D1-90F5-4D4D-9E0F-89A076BC3634}">
      <dgm:prSet custT="1"/>
      <dgm:spPr/>
      <dgm:t>
        <a:bodyPr/>
        <a:lstStyle/>
        <a:p>
          <a:pPr algn="l">
            <a:buFontTx/>
            <a:buNone/>
          </a:pPr>
          <a:endParaRPr lang="pt-BR" sz="500" dirty="0"/>
        </a:p>
      </dgm:t>
    </dgm:pt>
    <dgm:pt modelId="{623F4222-0A27-43B0-8D2E-0CDF4B361DA6}" type="parTrans" cxnId="{EAEB0ADD-89C7-460E-8948-94CE22177436}">
      <dgm:prSet/>
      <dgm:spPr/>
      <dgm:t>
        <a:bodyPr/>
        <a:lstStyle/>
        <a:p>
          <a:endParaRPr lang="pt-BR"/>
        </a:p>
      </dgm:t>
    </dgm:pt>
    <dgm:pt modelId="{997EA2B0-DA53-4293-8AA0-60D30F50D8FA}" type="sibTrans" cxnId="{EAEB0ADD-89C7-460E-8948-94CE22177436}">
      <dgm:prSet/>
      <dgm:spPr/>
      <dgm:t>
        <a:bodyPr/>
        <a:lstStyle/>
        <a:p>
          <a:endParaRPr lang="pt-BR"/>
        </a:p>
      </dgm:t>
    </dgm:pt>
    <dgm:pt modelId="{697E926D-F851-4D95-9C92-AF11DCC5F4DF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1000" dirty="0"/>
        </a:p>
      </dgm:t>
    </dgm:pt>
    <dgm:pt modelId="{F37922AC-6ACE-4151-A138-1818BEDCEF93}" type="parTrans" cxnId="{570923CD-33DE-47EA-B84B-28A125A1FDE5}">
      <dgm:prSet/>
      <dgm:spPr/>
      <dgm:t>
        <a:bodyPr/>
        <a:lstStyle/>
        <a:p>
          <a:endParaRPr lang="pt-BR"/>
        </a:p>
      </dgm:t>
    </dgm:pt>
    <dgm:pt modelId="{86496A7D-0FBF-49AA-AA12-1FFF3040B7A1}" type="sibTrans" cxnId="{570923CD-33DE-47EA-B84B-28A125A1FDE5}">
      <dgm:prSet/>
      <dgm:spPr/>
      <dgm:t>
        <a:bodyPr/>
        <a:lstStyle/>
        <a:p>
          <a:endParaRPr lang="pt-BR"/>
        </a:p>
      </dgm:t>
    </dgm:pt>
    <dgm:pt modelId="{524AEC91-5076-403B-91C5-731C4A2FDE23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800" b="1" dirty="0">
              <a:latin typeface="Montserrat" panose="00000500000000000000" pitchFamily="2" charset="0"/>
            </a:rPr>
            <a:t>Legislativo</a:t>
          </a:r>
          <a:endParaRPr lang="pt-BR" sz="18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1C303348-127A-4A7C-8700-31E8323A6618}" type="parTrans" cxnId="{B4B3C270-EBEF-4748-AA88-52703CD3F298}">
      <dgm:prSet/>
      <dgm:spPr/>
      <dgm:t>
        <a:bodyPr/>
        <a:lstStyle/>
        <a:p>
          <a:endParaRPr lang="pt-BR"/>
        </a:p>
      </dgm:t>
    </dgm:pt>
    <dgm:pt modelId="{974FD3E6-9AD7-4BE5-8B12-729DDE75FDEB}" type="sibTrans" cxnId="{B4B3C270-EBEF-4748-AA88-52703CD3F298}">
      <dgm:prSet/>
      <dgm:spPr/>
      <dgm:t>
        <a:bodyPr/>
        <a:lstStyle/>
        <a:p>
          <a:endParaRPr lang="pt-BR"/>
        </a:p>
      </dgm:t>
    </dgm:pt>
    <dgm:pt modelId="{26F40B5A-C4E1-444E-8B69-E6C3E2F74D4C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800" b="1" dirty="0">
            <a:solidFill>
              <a:schemeClr val="tx1"/>
            </a:solidFill>
          </a:endParaRPr>
        </a:p>
      </dgm:t>
    </dgm:pt>
    <dgm:pt modelId="{F0A91D1F-C76F-44DC-9A61-1C0062DFF6F3}" type="parTrans" cxnId="{E17C26BB-D336-4291-B1EF-A28DBE2D7428}">
      <dgm:prSet/>
      <dgm:spPr/>
      <dgm:t>
        <a:bodyPr/>
        <a:lstStyle/>
        <a:p>
          <a:endParaRPr lang="pt-BR"/>
        </a:p>
      </dgm:t>
    </dgm:pt>
    <dgm:pt modelId="{04910B36-E78A-4FE9-A7AB-7435132E0307}" type="sibTrans" cxnId="{E17C26BB-D336-4291-B1EF-A28DBE2D7428}">
      <dgm:prSet/>
      <dgm:spPr/>
      <dgm:t>
        <a:bodyPr/>
        <a:lstStyle/>
        <a:p>
          <a:endParaRPr lang="pt-BR"/>
        </a:p>
      </dgm:t>
    </dgm:pt>
    <dgm:pt modelId="{6E523263-6E1F-43C0-B034-D5627C355B23}">
      <dgm:prSet custT="1"/>
      <dgm:spPr/>
      <dgm:t>
        <a:bodyPr/>
        <a:lstStyle/>
        <a:p>
          <a:pPr algn="ctr">
            <a:buFontTx/>
            <a:buNone/>
          </a:pPr>
          <a:r>
            <a:rPr lang="pt-BR" sz="16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Máximo Legal </a:t>
          </a:r>
          <a:r>
            <a:rPr lang="pt-BR" sz="2000" b="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54%</a:t>
          </a:r>
          <a:endParaRPr lang="pt-BR" sz="2000" b="0" dirty="0">
            <a:latin typeface="Montserrat" panose="00000500000000000000" pitchFamily="2" charset="0"/>
          </a:endParaRPr>
        </a:p>
      </dgm:t>
    </dgm:pt>
    <dgm:pt modelId="{693C6836-BBFC-4295-91A1-43BB0BF1CEF2}" type="sibTrans" cxnId="{B1DF7293-044E-4558-9843-AE8402A3A737}">
      <dgm:prSet/>
      <dgm:spPr/>
      <dgm:t>
        <a:bodyPr/>
        <a:lstStyle/>
        <a:p>
          <a:endParaRPr lang="pt-BR"/>
        </a:p>
      </dgm:t>
    </dgm:pt>
    <dgm:pt modelId="{ADC55F97-C284-4B69-9008-604F29EFD9D8}" type="parTrans" cxnId="{B1DF7293-044E-4558-9843-AE8402A3A737}">
      <dgm:prSet/>
      <dgm:spPr/>
      <dgm:t>
        <a:bodyPr/>
        <a:lstStyle/>
        <a:p>
          <a:endParaRPr lang="pt-BR"/>
        </a:p>
      </dgm:t>
    </dgm:pt>
    <dgm:pt modelId="{CFE36AD0-C129-4CB5-8E56-1C3F1D94FAD5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>
              <a:latin typeface="Montserrat" panose="00000500000000000000" pitchFamily="2" charset="0"/>
            </a:rPr>
            <a:t>Apurado no 2º </a:t>
          </a:r>
          <a:r>
            <a:rPr lang="pt-BR" sz="1000" dirty="0" err="1">
              <a:latin typeface="Montserrat" panose="00000500000000000000" pitchFamily="2" charset="0"/>
            </a:rPr>
            <a:t>Quad</a:t>
          </a:r>
          <a:r>
            <a:rPr lang="pt-BR" sz="1000" dirty="0">
              <a:latin typeface="Montserrat" panose="00000500000000000000" pitchFamily="2" charset="0"/>
            </a:rPr>
            <a:t>.</a:t>
          </a:r>
        </a:p>
      </dgm:t>
    </dgm:pt>
    <dgm:pt modelId="{CFBE15B4-283E-4AF2-8771-8EFC19F0B979}" type="sibTrans" cxnId="{2FBFA316-489B-4199-8AC5-581047E462DC}">
      <dgm:prSet/>
      <dgm:spPr/>
      <dgm:t>
        <a:bodyPr/>
        <a:lstStyle/>
        <a:p>
          <a:endParaRPr lang="pt-BR"/>
        </a:p>
      </dgm:t>
    </dgm:pt>
    <dgm:pt modelId="{8BECE0F1-4743-4157-A440-3370DFFCC812}" type="parTrans" cxnId="{2FBFA316-489B-4199-8AC5-581047E462DC}">
      <dgm:prSet/>
      <dgm:spPr/>
      <dgm:t>
        <a:bodyPr/>
        <a:lstStyle/>
        <a:p>
          <a:endParaRPr lang="pt-BR"/>
        </a:p>
      </dgm:t>
    </dgm:pt>
    <dgm:pt modelId="{21E66FD5-18CB-4C5D-843A-5D31CC8CB4AF}">
      <dgm:prSet custT="1"/>
      <dgm:spPr/>
      <dgm:t>
        <a:bodyPr/>
        <a:lstStyle/>
        <a:p>
          <a:pPr algn="ctr">
            <a:buFontTx/>
            <a:buNone/>
          </a:pPr>
          <a:r>
            <a:rPr lang="pt-BR" sz="2000" b="1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39,24%</a:t>
          </a:r>
          <a:endParaRPr lang="pt-BR" sz="2000" b="1" dirty="0">
            <a:latin typeface="Montserrat" panose="00000500000000000000" pitchFamily="2" charset="0"/>
          </a:endParaRPr>
        </a:p>
      </dgm:t>
    </dgm:pt>
    <dgm:pt modelId="{F81AB068-F3FC-4233-928A-A2433D214BE6}" type="sibTrans" cxnId="{641A2E12-26A7-41F2-98B7-1C680A4D9578}">
      <dgm:prSet/>
      <dgm:spPr/>
      <dgm:t>
        <a:bodyPr/>
        <a:lstStyle/>
        <a:p>
          <a:endParaRPr lang="pt-BR"/>
        </a:p>
      </dgm:t>
    </dgm:pt>
    <dgm:pt modelId="{4BC31D2B-EF92-46CB-B726-90043AE150CA}" type="parTrans" cxnId="{641A2E12-26A7-41F2-98B7-1C680A4D9578}">
      <dgm:prSet/>
      <dgm:spPr/>
      <dgm:t>
        <a:bodyPr/>
        <a:lstStyle/>
        <a:p>
          <a:endParaRPr lang="pt-BR"/>
        </a:p>
      </dgm:t>
    </dgm:pt>
    <dgm:pt modelId="{52CFBDF3-671C-4723-A309-8E5FB328AA99}">
      <dgm:prSet custT="1"/>
      <dgm:spPr/>
      <dgm:t>
        <a:bodyPr/>
        <a:lstStyle/>
        <a:p>
          <a:pPr algn="ctr">
            <a:buFontTx/>
            <a:buNone/>
          </a:pPr>
          <a:endParaRPr lang="pt-BR" sz="1000" dirty="0">
            <a:latin typeface="Montserrat" panose="00000500000000000000" pitchFamily="2" charset="0"/>
          </a:endParaRPr>
        </a:p>
      </dgm:t>
    </dgm:pt>
    <dgm:pt modelId="{3EB068BD-088F-4B7E-AE0D-BF75610DF0A4}" type="parTrans" cxnId="{3B627C72-0E73-4A4C-A030-5394472697CB}">
      <dgm:prSet/>
      <dgm:spPr/>
      <dgm:t>
        <a:bodyPr/>
        <a:lstStyle/>
        <a:p>
          <a:endParaRPr lang="pt-BR"/>
        </a:p>
      </dgm:t>
    </dgm:pt>
    <dgm:pt modelId="{D02F1B95-FFE1-4C99-9070-9F408D9C6C11}" type="sibTrans" cxnId="{3B627C72-0E73-4A4C-A030-5394472697CB}">
      <dgm:prSet/>
      <dgm:spPr/>
      <dgm:t>
        <a:bodyPr/>
        <a:lstStyle/>
        <a:p>
          <a:endParaRPr lang="pt-BR"/>
        </a:p>
      </dgm:t>
    </dgm:pt>
    <dgm:pt modelId="{57859584-5706-41EF-A919-8D7E80D44537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60%</a:t>
          </a:r>
          <a:endParaRPr lang="pt-BR" sz="2000" b="0" dirty="0">
            <a:latin typeface="Montserrat" panose="00000500000000000000" pitchFamily="2" charset="0"/>
          </a:endParaRPr>
        </a:p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dirty="0">
            <a:latin typeface="Montserrat" panose="00000500000000000000" pitchFamily="2" charset="0"/>
          </a:endParaRPr>
        </a:p>
      </dgm:t>
    </dgm:pt>
    <dgm:pt modelId="{0622DC55-D4C0-4407-BE58-E387853C4FEE}" type="sibTrans" cxnId="{A3A0BFAE-55B5-4A7B-B67D-67F5AE5376E6}">
      <dgm:prSet/>
      <dgm:spPr/>
      <dgm:t>
        <a:bodyPr/>
        <a:lstStyle/>
        <a:p>
          <a:endParaRPr lang="pt-BR"/>
        </a:p>
      </dgm:t>
    </dgm:pt>
    <dgm:pt modelId="{B8654674-D2B4-4DF1-9919-196FBFCEBE8A}" type="parTrans" cxnId="{A3A0BFAE-55B5-4A7B-B67D-67F5AE5376E6}">
      <dgm:prSet/>
      <dgm:spPr/>
      <dgm:t>
        <a:bodyPr/>
        <a:lstStyle/>
        <a:p>
          <a:endParaRPr lang="pt-BR"/>
        </a:p>
      </dgm:t>
    </dgm:pt>
    <dgm:pt modelId="{A535D72D-5AAE-4959-9784-F92AE536EF81}">
      <dgm:prSet custT="1"/>
      <dgm:spPr/>
      <dgm:t>
        <a:bodyPr/>
        <a:lstStyle/>
        <a:p>
          <a:pPr marL="114300" lvl="2" indent="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dirty="0">
              <a:latin typeface="Montserrat" panose="00000500000000000000" pitchFamily="2" charset="0"/>
            </a:rPr>
            <a:t>Apurado no 2º Quad.</a:t>
          </a:r>
        </a:p>
      </dgm:t>
    </dgm:pt>
    <dgm:pt modelId="{9FE018E4-733C-47FB-A586-142FA672E236}" type="sibTrans" cxnId="{E3E35516-8CC1-47DF-A04A-24C791FF049D}">
      <dgm:prSet/>
      <dgm:spPr/>
      <dgm:t>
        <a:bodyPr/>
        <a:lstStyle/>
        <a:p>
          <a:endParaRPr lang="pt-BR"/>
        </a:p>
      </dgm:t>
    </dgm:pt>
    <dgm:pt modelId="{9575C17A-C7A6-4C9A-B0ED-828A6C682B9D}" type="parTrans" cxnId="{E3E35516-8CC1-47DF-A04A-24C791FF049D}">
      <dgm:prSet/>
      <dgm:spPr/>
      <dgm:t>
        <a:bodyPr/>
        <a:lstStyle/>
        <a:p>
          <a:endParaRPr lang="pt-BR"/>
        </a:p>
      </dgm:t>
    </dgm:pt>
    <dgm:pt modelId="{619A41E3-399A-480B-88CA-BC76BED63FF7}">
      <dgm:prSet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40,63%</a:t>
          </a:r>
          <a:endParaRPr lang="pt-BR" sz="1000" b="1" dirty="0">
            <a:latin typeface="Montserrat" panose="00000500000000000000" pitchFamily="2" charset="0"/>
          </a:endParaRPr>
        </a:p>
      </dgm:t>
    </dgm:pt>
    <dgm:pt modelId="{3A78FF7E-1AFA-48D3-A6A9-16EE0381D5E2}" type="sibTrans" cxnId="{3AD4BDA8-96CD-4AE1-BB54-D54ABB33EC8C}">
      <dgm:prSet/>
      <dgm:spPr/>
      <dgm:t>
        <a:bodyPr/>
        <a:lstStyle/>
        <a:p>
          <a:endParaRPr lang="pt-BR"/>
        </a:p>
      </dgm:t>
    </dgm:pt>
    <dgm:pt modelId="{C00F41F3-F09C-455F-B913-4F28AD98BEF8}" type="parTrans" cxnId="{3AD4BDA8-96CD-4AE1-BB54-D54ABB33EC8C}">
      <dgm:prSet/>
      <dgm:spPr/>
      <dgm:t>
        <a:bodyPr/>
        <a:lstStyle/>
        <a:p>
          <a:endParaRPr lang="pt-BR"/>
        </a:p>
      </dgm:t>
    </dgm:pt>
    <dgm:pt modelId="{7E17F109-E2EB-419F-852F-F6F2B5680F2F}">
      <dgm:prSet custT="1"/>
      <dgm:spPr/>
      <dgm:t>
        <a:bodyPr/>
        <a:lstStyle/>
        <a:p>
          <a:pPr marL="17145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dirty="0"/>
        </a:p>
      </dgm:t>
    </dgm:pt>
    <dgm:pt modelId="{F91BFADA-492A-4137-A371-32239411ADA1}" type="sibTrans" cxnId="{7BE285E8-4F81-4D60-BF92-ED0126CB152A}">
      <dgm:prSet/>
      <dgm:spPr/>
      <dgm:t>
        <a:bodyPr/>
        <a:lstStyle/>
        <a:p>
          <a:endParaRPr lang="pt-BR"/>
        </a:p>
      </dgm:t>
    </dgm:pt>
    <dgm:pt modelId="{3BBEB83E-C4D2-40C5-B42B-E1DE9379C591}" type="parTrans" cxnId="{7BE285E8-4F81-4D60-BF92-ED0126CB152A}">
      <dgm:prSet/>
      <dgm:spPr/>
      <dgm:t>
        <a:bodyPr/>
        <a:lstStyle/>
        <a:p>
          <a:endParaRPr lang="pt-BR"/>
        </a:p>
      </dgm:t>
    </dgm:pt>
    <dgm:pt modelId="{EC47D61E-D5BA-4ACF-8259-AB3BC17D0804}">
      <dgm:prSet custT="1"/>
      <dgm:spPr/>
      <dgm:t>
        <a:bodyPr/>
        <a:lstStyle/>
        <a:p>
          <a:pPr algn="ctr">
            <a:buFontTx/>
            <a:buNone/>
          </a:pPr>
          <a:r>
            <a:rPr lang="pt-BR" sz="1800" b="1" dirty="0">
              <a:latin typeface="Montserrat" panose="00000500000000000000" pitchFamily="2" charset="0"/>
            </a:rPr>
            <a:t>Executivo</a:t>
          </a:r>
        </a:p>
      </dgm:t>
    </dgm:pt>
    <dgm:pt modelId="{DC8D2868-58F8-411C-9FE1-CFC88B071C0D}" type="parTrans" cxnId="{6EBC4D5E-E948-4438-B84C-3C7D66C05FB1}">
      <dgm:prSet/>
      <dgm:spPr/>
      <dgm:t>
        <a:bodyPr/>
        <a:lstStyle/>
        <a:p>
          <a:endParaRPr lang="pt-BR"/>
        </a:p>
      </dgm:t>
    </dgm:pt>
    <dgm:pt modelId="{C073D9B7-C6A9-42D8-BF55-A3E976381C70}" type="sibTrans" cxnId="{6EBC4D5E-E948-4438-B84C-3C7D66C05FB1}">
      <dgm:prSet/>
      <dgm:spPr/>
      <dgm:t>
        <a:bodyPr/>
        <a:lstStyle/>
        <a:p>
          <a:endParaRPr lang="pt-BR"/>
        </a:p>
      </dgm:t>
    </dgm:pt>
    <dgm:pt modelId="{139670B5-E718-406A-ADF6-5F642E7A90C0}">
      <dgm:prSet custT="1"/>
      <dgm:spPr/>
      <dgm:t>
        <a:bodyPr/>
        <a:lstStyle/>
        <a:p>
          <a:pPr algn="ctr">
            <a:buFontTx/>
            <a:buNone/>
          </a:pPr>
          <a:endParaRPr lang="pt-BR" sz="1000" dirty="0">
            <a:latin typeface="Montserrat" panose="00000500000000000000" pitchFamily="2" charset="0"/>
          </a:endParaRPr>
        </a:p>
      </dgm:t>
    </dgm:pt>
    <dgm:pt modelId="{FEFF2D86-D804-4958-A717-9F0B3873DF09}" type="parTrans" cxnId="{370E4ECA-89CA-4696-AE7D-BBE0D443EDEF}">
      <dgm:prSet/>
      <dgm:spPr/>
      <dgm:t>
        <a:bodyPr/>
        <a:lstStyle/>
        <a:p>
          <a:endParaRPr lang="pt-BR"/>
        </a:p>
      </dgm:t>
    </dgm:pt>
    <dgm:pt modelId="{05EFF0E0-3E6A-450A-89EC-193746B7E133}" type="sibTrans" cxnId="{370E4ECA-89CA-4696-AE7D-BBE0D443EDEF}">
      <dgm:prSet/>
      <dgm:spPr/>
      <dgm:t>
        <a:bodyPr/>
        <a:lstStyle/>
        <a:p>
          <a:endParaRPr lang="pt-BR"/>
        </a:p>
      </dgm:t>
    </dgm:pt>
    <dgm:pt modelId="{6408B535-7410-4C87-8F49-9AB2B69AFC1B}">
      <dgm:prSet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  </a:t>
          </a:r>
          <a:r>
            <a:rPr lang="pt-BR" sz="1000" b="1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45,89</a:t>
          </a:r>
          <a:r>
            <a:rPr lang="pt-BR" sz="10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%</a:t>
          </a:r>
          <a:endParaRPr lang="pt-BR" sz="1000" dirty="0">
            <a:latin typeface="Montserrat" panose="00000500000000000000" pitchFamily="2" charset="0"/>
          </a:endParaRPr>
        </a:p>
      </dgm:t>
    </dgm:pt>
    <dgm:pt modelId="{11063A12-5DFF-4FDE-B210-3A9557DE6FB1}" type="parTrans" cxnId="{042A52CA-BCC0-424C-BD1C-576ECE8ED8CF}">
      <dgm:prSet/>
      <dgm:spPr/>
      <dgm:t>
        <a:bodyPr/>
        <a:lstStyle/>
        <a:p>
          <a:endParaRPr lang="pt-BR"/>
        </a:p>
      </dgm:t>
    </dgm:pt>
    <dgm:pt modelId="{93854AD3-666D-4D4A-886E-8A4F99C0C9B9}" type="sibTrans" cxnId="{042A52CA-BCC0-424C-BD1C-576ECE8ED8CF}">
      <dgm:prSet/>
      <dgm:spPr/>
      <dgm:t>
        <a:bodyPr/>
        <a:lstStyle/>
        <a:p>
          <a:endParaRPr lang="pt-BR"/>
        </a:p>
      </dgm:t>
    </dgm:pt>
    <dgm:pt modelId="{417E59AA-EF32-44EC-BEB5-F7FE900660CE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6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Máximo Legal </a:t>
          </a:r>
          <a:r>
            <a:rPr lang="pt-BR" sz="1600" b="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6%</a:t>
          </a:r>
          <a:endParaRPr lang="pt-BR" sz="3600" b="0" dirty="0">
            <a:latin typeface="Montserrat" panose="00000500000000000000" pitchFamily="2" charset="0"/>
          </a:endParaRPr>
        </a:p>
      </dgm:t>
    </dgm:pt>
    <dgm:pt modelId="{15C1669F-A9D4-4D42-A7C6-3B9432A280DF}" type="parTrans" cxnId="{88449065-18B2-4253-A525-4E0FDF8ACA08}">
      <dgm:prSet/>
      <dgm:spPr/>
      <dgm:t>
        <a:bodyPr/>
        <a:lstStyle/>
        <a:p>
          <a:endParaRPr lang="pt-BR"/>
        </a:p>
      </dgm:t>
    </dgm:pt>
    <dgm:pt modelId="{F4C7B8D5-7095-4E4F-9134-0E45EE2D625B}" type="sibTrans" cxnId="{88449065-18B2-4253-A525-4E0FDF8ACA08}">
      <dgm:prSet/>
      <dgm:spPr/>
      <dgm:t>
        <a:bodyPr/>
        <a:lstStyle/>
        <a:p>
          <a:endParaRPr lang="pt-BR"/>
        </a:p>
      </dgm:t>
    </dgm:pt>
    <dgm:pt modelId="{DC87A17B-025B-47C4-BE32-3996201DCD32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1000" dirty="0">
            <a:latin typeface="Montserrat" panose="00000500000000000000" pitchFamily="2" charset="0"/>
          </a:endParaRPr>
        </a:p>
      </dgm:t>
    </dgm:pt>
    <dgm:pt modelId="{65BB9D6E-AA7C-4080-AD74-3225CDA0B509}" type="parTrans" cxnId="{4E3DEC77-10A9-4FF9-A29F-6EA395A88AC0}">
      <dgm:prSet/>
      <dgm:spPr/>
      <dgm:t>
        <a:bodyPr/>
        <a:lstStyle/>
        <a:p>
          <a:endParaRPr lang="pt-BR"/>
        </a:p>
      </dgm:t>
    </dgm:pt>
    <dgm:pt modelId="{D1ADF0BC-E7A0-4A74-8D3C-85C4FD804298}" type="sibTrans" cxnId="{4E3DEC77-10A9-4FF9-A29F-6EA395A88AC0}">
      <dgm:prSet/>
      <dgm:spPr/>
      <dgm:t>
        <a:bodyPr/>
        <a:lstStyle/>
        <a:p>
          <a:endParaRPr lang="pt-BR"/>
        </a:p>
      </dgm:t>
    </dgm:pt>
    <dgm:pt modelId="{3830F811-07AA-4E77-B40C-CE21CE5B88A0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00" dirty="0">
              <a:latin typeface="Montserrat" panose="00000500000000000000" pitchFamily="2" charset="0"/>
            </a:rPr>
            <a:t>Apurado no 2º </a:t>
          </a:r>
          <a:r>
            <a:rPr lang="pt-BR" sz="1000" dirty="0" err="1">
              <a:latin typeface="Montserrat" panose="00000500000000000000" pitchFamily="2" charset="0"/>
            </a:rPr>
            <a:t>Quad</a:t>
          </a:r>
          <a:r>
            <a:rPr lang="pt-BR" sz="1000" dirty="0">
              <a:latin typeface="Montserrat" panose="00000500000000000000" pitchFamily="2" charset="0"/>
            </a:rPr>
            <a:t>.</a:t>
          </a:r>
        </a:p>
      </dgm:t>
    </dgm:pt>
    <dgm:pt modelId="{7796BE17-8551-4F16-B92A-417E50EC14EF}" type="parTrans" cxnId="{C9A4EC68-B4FD-4A8B-B97B-32ECD5E21E20}">
      <dgm:prSet/>
      <dgm:spPr/>
      <dgm:t>
        <a:bodyPr/>
        <a:lstStyle/>
        <a:p>
          <a:endParaRPr lang="pt-BR"/>
        </a:p>
      </dgm:t>
    </dgm:pt>
    <dgm:pt modelId="{46D038B7-9BA8-4FE6-9120-BB163B632971}" type="sibTrans" cxnId="{C9A4EC68-B4FD-4A8B-B97B-32ECD5E21E20}">
      <dgm:prSet/>
      <dgm:spPr/>
      <dgm:t>
        <a:bodyPr/>
        <a:lstStyle/>
        <a:p>
          <a:endParaRPr lang="pt-BR"/>
        </a:p>
      </dgm:t>
    </dgm:pt>
    <dgm:pt modelId="{47B8BEB6-BB4A-486F-BB6B-6D36E3DF592B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2000" b="1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1,39%</a:t>
          </a:r>
          <a:endParaRPr lang="pt-BR" sz="2000" b="1" dirty="0">
            <a:latin typeface="Montserrat" panose="00000500000000000000" pitchFamily="2" charset="0"/>
          </a:endParaRPr>
        </a:p>
      </dgm:t>
    </dgm:pt>
    <dgm:pt modelId="{F83FDD2A-64CE-4228-B43E-C9F461DF86F9}" type="parTrans" cxnId="{83B32E1C-3615-4628-8C04-62B4953AD97D}">
      <dgm:prSet/>
      <dgm:spPr/>
      <dgm:t>
        <a:bodyPr/>
        <a:lstStyle/>
        <a:p>
          <a:endParaRPr lang="pt-BR"/>
        </a:p>
      </dgm:t>
    </dgm:pt>
    <dgm:pt modelId="{B2FF2FC6-1056-4651-8BD2-D8FFD3656B63}" type="sibTrans" cxnId="{83B32E1C-3615-4628-8C04-62B4953AD97D}">
      <dgm:prSet/>
      <dgm:spPr/>
      <dgm:t>
        <a:bodyPr/>
        <a:lstStyle/>
        <a:p>
          <a:endParaRPr lang="pt-BR"/>
        </a:p>
      </dgm:t>
    </dgm:pt>
    <dgm:pt modelId="{DA4A20AD-F6AF-4ECD-8413-0C3152DA75DE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</a:t>
          </a:r>
          <a:endParaRPr lang="pt-BR" sz="1000" b="1" dirty="0">
            <a:latin typeface="Montserrat" panose="00000500000000000000" pitchFamily="2" charset="0"/>
          </a:endParaRPr>
        </a:p>
      </dgm:t>
    </dgm:pt>
    <dgm:pt modelId="{9C6E1E50-6A1C-4746-8CC1-1439491BF2E8}" type="parTrans" cxnId="{ACCCA7F6-4DE4-488D-B04D-2E67E520988D}">
      <dgm:prSet/>
      <dgm:spPr/>
      <dgm:t>
        <a:bodyPr/>
        <a:lstStyle/>
        <a:p>
          <a:endParaRPr lang="pt-BR"/>
        </a:p>
      </dgm:t>
    </dgm:pt>
    <dgm:pt modelId="{F31145B2-A02B-442D-83E4-499750529D82}" type="sibTrans" cxnId="{ACCCA7F6-4DE4-488D-B04D-2E67E520988D}">
      <dgm:prSet/>
      <dgm:spPr/>
      <dgm:t>
        <a:bodyPr/>
        <a:lstStyle/>
        <a:p>
          <a:endParaRPr lang="pt-BR"/>
        </a:p>
      </dgm:t>
    </dgm:pt>
    <dgm:pt modelId="{C416294C-0CFE-4159-AC75-E8FFACBDD0C4}">
      <dgm:prSet custT="1"/>
      <dgm:spPr/>
      <dgm:t>
        <a:bodyPr/>
        <a:lstStyle/>
        <a:p>
          <a:pPr algn="ctr">
            <a:buFontTx/>
            <a:buNone/>
          </a:pPr>
          <a:endParaRPr lang="pt-BR" sz="800" b="1" dirty="0">
            <a:latin typeface="Montserrat" panose="00000500000000000000" pitchFamily="2" charset="0"/>
          </a:endParaRPr>
        </a:p>
      </dgm:t>
    </dgm:pt>
    <dgm:pt modelId="{C1D461E6-F996-4882-B237-3AF86D21BF59}" type="parTrans" cxnId="{81EF8682-F96C-4BB2-B116-AA24C8A436D3}">
      <dgm:prSet/>
      <dgm:spPr/>
      <dgm:t>
        <a:bodyPr/>
        <a:lstStyle/>
        <a:p>
          <a:endParaRPr lang="pt-BR"/>
        </a:p>
      </dgm:t>
    </dgm:pt>
    <dgm:pt modelId="{0BC6AFBB-8E24-4999-BB61-7690BC4EDFC1}" type="sibTrans" cxnId="{81EF8682-F96C-4BB2-B116-AA24C8A436D3}">
      <dgm:prSet/>
      <dgm:spPr/>
      <dgm:t>
        <a:bodyPr/>
        <a:lstStyle/>
        <a:p>
          <a:endParaRPr lang="pt-BR"/>
        </a:p>
      </dgm:t>
    </dgm:pt>
    <dgm:pt modelId="{3DA578AA-8112-49D3-8B79-7FA6B2622B1B}">
      <dgm:prSet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100" b="1" dirty="0">
            <a:latin typeface="Montserrat" panose="00000500000000000000" pitchFamily="2" charset="0"/>
          </a:endParaRPr>
        </a:p>
      </dgm:t>
    </dgm:pt>
    <dgm:pt modelId="{4218560D-81FE-4027-A187-A6603A0E1E48}" type="parTrans" cxnId="{AC1B8354-2D4F-407D-8CD1-318B0704A379}">
      <dgm:prSet/>
      <dgm:spPr/>
      <dgm:t>
        <a:bodyPr/>
        <a:lstStyle/>
        <a:p>
          <a:endParaRPr lang="pt-BR"/>
        </a:p>
      </dgm:t>
    </dgm:pt>
    <dgm:pt modelId="{F4466340-ABA9-4A67-975E-03015D94F663}" type="sibTrans" cxnId="{AC1B8354-2D4F-407D-8CD1-318B0704A379}">
      <dgm:prSet/>
      <dgm:spPr/>
      <dgm:t>
        <a:bodyPr/>
        <a:lstStyle/>
        <a:p>
          <a:endParaRPr lang="pt-BR"/>
        </a:p>
      </dgm:t>
    </dgm:pt>
    <dgm:pt modelId="{62B033DB-AA1C-4CDF-A6C9-EA256ABEF054}">
      <dgm:prSet custT="1"/>
      <dgm:spPr/>
      <dgm:t>
        <a:bodyPr/>
        <a:lstStyle/>
        <a:p>
          <a:pPr algn="ctr">
            <a:buFontTx/>
            <a:buNone/>
          </a:pPr>
          <a:r>
            <a:rPr lang="pt-BR" sz="1000" b="1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43,97</a:t>
          </a:r>
          <a:r>
            <a:rPr lang="pt-BR" sz="10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%</a:t>
          </a:r>
          <a:endParaRPr lang="pt-BR" sz="1000" b="1" dirty="0">
            <a:latin typeface="Montserrat" panose="00000500000000000000" pitchFamily="2" charset="0"/>
          </a:endParaRPr>
        </a:p>
      </dgm:t>
    </dgm:pt>
    <dgm:pt modelId="{C7B5B051-0B45-4727-A841-17773C98B70A}" type="parTrans" cxnId="{766E0A09-9079-4F3B-BC02-896AA8425A81}">
      <dgm:prSet/>
      <dgm:spPr/>
      <dgm:t>
        <a:bodyPr/>
        <a:lstStyle/>
        <a:p>
          <a:endParaRPr lang="pt-BR"/>
        </a:p>
      </dgm:t>
    </dgm:pt>
    <dgm:pt modelId="{E97FCC7B-3383-409E-8182-41060CC1499E}" type="sibTrans" cxnId="{766E0A09-9079-4F3B-BC02-896AA8425A81}">
      <dgm:prSet/>
      <dgm:spPr/>
      <dgm:t>
        <a:bodyPr/>
        <a:lstStyle/>
        <a:p>
          <a:endParaRPr lang="pt-BR"/>
        </a:p>
      </dgm:t>
    </dgm:pt>
    <dgm:pt modelId="{06A877D0-BB94-4E8F-B54B-CF60244463AE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</a:t>
          </a:r>
          <a:endParaRPr lang="pt-BR" sz="1000" dirty="0">
            <a:latin typeface="Montserrat" panose="00000500000000000000" pitchFamily="2" charset="0"/>
          </a:endParaRPr>
        </a:p>
      </dgm:t>
    </dgm:pt>
    <dgm:pt modelId="{2FC724ED-FD71-4B12-839C-43FFF25B4C7D}" type="parTrans" cxnId="{EC361C0A-0E01-49A9-BA90-A49B7BE2B487}">
      <dgm:prSet/>
      <dgm:spPr/>
      <dgm:t>
        <a:bodyPr/>
        <a:lstStyle/>
        <a:p>
          <a:endParaRPr lang="pt-BR"/>
        </a:p>
      </dgm:t>
    </dgm:pt>
    <dgm:pt modelId="{D8DE316D-769B-4FAB-B6BA-F0724991D961}" type="sibTrans" cxnId="{EC361C0A-0E01-49A9-BA90-A49B7BE2B487}">
      <dgm:prSet/>
      <dgm:spPr/>
      <dgm:t>
        <a:bodyPr/>
        <a:lstStyle/>
        <a:p>
          <a:endParaRPr lang="pt-BR"/>
        </a:p>
      </dgm:t>
    </dgm:pt>
    <dgm:pt modelId="{68A4B88E-C329-4472-96BC-AF8419279517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200" dirty="0">
            <a:latin typeface="Montserrat" panose="00000500000000000000" pitchFamily="2" charset="0"/>
          </a:endParaRPr>
        </a:p>
      </dgm:t>
    </dgm:pt>
    <dgm:pt modelId="{C3919699-73B3-4D81-AA7A-B13DA860422C}" type="parTrans" cxnId="{551E12BA-F55D-44E2-B101-4942A317D6D3}">
      <dgm:prSet/>
      <dgm:spPr/>
      <dgm:t>
        <a:bodyPr/>
        <a:lstStyle/>
        <a:p>
          <a:endParaRPr lang="pt-BR"/>
        </a:p>
      </dgm:t>
    </dgm:pt>
    <dgm:pt modelId="{50152241-3830-4638-A32A-E5F1902D0D80}" type="sibTrans" cxnId="{551E12BA-F55D-44E2-B101-4942A317D6D3}">
      <dgm:prSet/>
      <dgm:spPr/>
      <dgm:t>
        <a:bodyPr/>
        <a:lstStyle/>
        <a:p>
          <a:endParaRPr lang="pt-BR"/>
        </a:p>
      </dgm:t>
    </dgm:pt>
    <dgm:pt modelId="{E0AFAAB0-39D9-4939-B9AC-4F952E671240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1000" dirty="0">
            <a:latin typeface="Montserrat" panose="00000500000000000000" pitchFamily="2" charset="0"/>
          </a:endParaRPr>
        </a:p>
      </dgm:t>
    </dgm:pt>
    <dgm:pt modelId="{16A95F07-C0D2-4E02-8980-D57DE51F8601}" type="parTrans" cxnId="{1CEB1A21-7BF1-4F83-A8C2-BDD44BBB83D6}">
      <dgm:prSet/>
      <dgm:spPr/>
      <dgm:t>
        <a:bodyPr/>
        <a:lstStyle/>
        <a:p>
          <a:endParaRPr lang="pt-BR"/>
        </a:p>
      </dgm:t>
    </dgm:pt>
    <dgm:pt modelId="{957ADD2F-CCE9-4A9F-B936-797693BCB315}" type="sibTrans" cxnId="{1CEB1A21-7BF1-4F83-A8C2-BDD44BBB83D6}">
      <dgm:prSet/>
      <dgm:spPr/>
      <dgm:t>
        <a:bodyPr/>
        <a:lstStyle/>
        <a:p>
          <a:endParaRPr lang="pt-BR"/>
        </a:p>
      </dgm:t>
    </dgm:pt>
    <dgm:pt modelId="{B07EDD6C-DD5D-4104-BBB7-360DF0000D3C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1,92%</a:t>
          </a:r>
          <a:endParaRPr lang="pt-BR" sz="1000" b="1" dirty="0">
            <a:latin typeface="Montserrat" panose="00000500000000000000" pitchFamily="2" charset="0"/>
          </a:endParaRPr>
        </a:p>
      </dgm:t>
    </dgm:pt>
    <dgm:pt modelId="{C199F8FE-C304-404B-92FD-E6BDD6806F40}" type="parTrans" cxnId="{B67527E4-CAF9-4E2B-8D9A-00309564A957}">
      <dgm:prSet/>
      <dgm:spPr/>
      <dgm:t>
        <a:bodyPr/>
        <a:lstStyle/>
        <a:p>
          <a:endParaRPr lang="pt-BR"/>
        </a:p>
      </dgm:t>
    </dgm:pt>
    <dgm:pt modelId="{4FFE877C-E5D0-4C05-B808-B53CE613A903}" type="sibTrans" cxnId="{B67527E4-CAF9-4E2B-8D9A-00309564A957}">
      <dgm:prSet/>
      <dgm:spPr/>
      <dgm:t>
        <a:bodyPr/>
        <a:lstStyle/>
        <a:p>
          <a:endParaRPr lang="pt-BR"/>
        </a:p>
      </dgm:t>
    </dgm:pt>
    <dgm:pt modelId="{01FEE0DC-02EC-4A3C-9FAA-EB10FDF5BB55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1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AA6E9949-D2EE-4B49-9CE0-6A4A1EF2359C}" type="parTrans" cxnId="{1BF9CA47-27F4-4555-88D2-A88ADC81E68B}">
      <dgm:prSet/>
      <dgm:spPr/>
      <dgm:t>
        <a:bodyPr/>
        <a:lstStyle/>
        <a:p>
          <a:endParaRPr lang="pt-BR"/>
        </a:p>
      </dgm:t>
    </dgm:pt>
    <dgm:pt modelId="{7F52CEC1-36C3-4DF6-B91D-220B8F32B962}" type="sibTrans" cxnId="{1BF9CA47-27F4-4555-88D2-A88ADC81E68B}">
      <dgm:prSet/>
      <dgm:spPr/>
      <dgm:t>
        <a:bodyPr/>
        <a:lstStyle/>
        <a:p>
          <a:endParaRPr lang="pt-BR"/>
        </a:p>
      </dgm:t>
    </dgm:pt>
    <dgm:pt modelId="{73272AB5-992B-4685-AB1F-7ADD0032270C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8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5AB1E59F-3837-44D9-A192-EC910B468D0A}" type="parTrans" cxnId="{D02F7F89-6F4A-4D3F-9E3E-7A85D01F83A7}">
      <dgm:prSet/>
      <dgm:spPr/>
      <dgm:t>
        <a:bodyPr/>
        <a:lstStyle/>
        <a:p>
          <a:endParaRPr lang="pt-BR"/>
        </a:p>
      </dgm:t>
    </dgm:pt>
    <dgm:pt modelId="{3D6562D4-1EBC-432C-B971-5B934A0B75D6}" type="sibTrans" cxnId="{D02F7F89-6F4A-4D3F-9E3E-7A85D01F83A7}">
      <dgm:prSet/>
      <dgm:spPr/>
      <dgm:t>
        <a:bodyPr/>
        <a:lstStyle/>
        <a:p>
          <a:endParaRPr lang="pt-BR"/>
        </a:p>
      </dgm:t>
    </dgm:pt>
    <dgm:pt modelId="{C9A0D78D-4AB9-4E4A-9BBF-5D4DE28E4D5B}">
      <dgm:prSet custT="1"/>
      <dgm:spPr/>
      <dgm:t>
        <a:bodyPr/>
        <a:lstStyle/>
        <a:p>
          <a:pPr marL="57150" lvl="1" indent="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pt-BR" sz="1400" b="1" dirty="0"/>
        </a:p>
      </dgm:t>
    </dgm:pt>
    <dgm:pt modelId="{6D9B6E5F-6B58-42E3-9B01-430BE81BC550}" type="parTrans" cxnId="{74DC1DC8-B61D-4AB4-8D4C-AABA63F1CB26}">
      <dgm:prSet/>
      <dgm:spPr/>
      <dgm:t>
        <a:bodyPr/>
        <a:lstStyle/>
        <a:p>
          <a:endParaRPr lang="pt-BR"/>
        </a:p>
      </dgm:t>
    </dgm:pt>
    <dgm:pt modelId="{C4518157-1FA1-494F-981D-F9E406B34A61}" type="sibTrans" cxnId="{74DC1DC8-B61D-4AB4-8D4C-AABA63F1CB26}">
      <dgm:prSet/>
      <dgm:spPr/>
      <dgm:t>
        <a:bodyPr/>
        <a:lstStyle/>
        <a:p>
          <a:endParaRPr lang="pt-BR"/>
        </a:p>
      </dgm:t>
    </dgm:pt>
    <dgm:pt modelId="{05173F56-7DD5-470F-AEAD-C5B15536AD04}">
      <dgm:prSet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300" b="1" dirty="0">
            <a:latin typeface="Montserrat" panose="00000500000000000000" pitchFamily="2" charset="0"/>
          </a:endParaRPr>
        </a:p>
      </dgm:t>
    </dgm:pt>
    <dgm:pt modelId="{8879C559-8A3C-417E-AD0A-29EE7A25A69E}" type="parTrans" cxnId="{D497BE66-0466-4263-998C-B6C9A8A35B31}">
      <dgm:prSet/>
      <dgm:spPr/>
      <dgm:t>
        <a:bodyPr/>
        <a:lstStyle/>
        <a:p>
          <a:endParaRPr lang="pt-BR"/>
        </a:p>
      </dgm:t>
    </dgm:pt>
    <dgm:pt modelId="{8980B896-86E7-4D49-B43A-B0A886131020}" type="sibTrans" cxnId="{D497BE66-0466-4263-998C-B6C9A8A35B31}">
      <dgm:prSet/>
      <dgm:spPr/>
      <dgm:t>
        <a:bodyPr/>
        <a:lstStyle/>
        <a:p>
          <a:endParaRPr lang="pt-BR"/>
        </a:p>
      </dgm:t>
    </dgm:pt>
    <dgm:pt modelId="{9BCAE08B-B84F-4743-9CE8-EED03DA38706}" type="pres">
      <dgm:prSet presAssocID="{CB3D47BC-8C1C-4024-BBDD-3A493B6C49DE}" presName="linearFlow" presStyleCnt="0">
        <dgm:presLayoutVars>
          <dgm:dir/>
          <dgm:animLvl val="lvl"/>
          <dgm:resizeHandles/>
        </dgm:presLayoutVars>
      </dgm:prSet>
      <dgm:spPr/>
    </dgm:pt>
    <dgm:pt modelId="{E47216E9-82B2-43CE-9F55-98693900D121}" type="pres">
      <dgm:prSet presAssocID="{1CF088E3-1EAD-4DDA-B5DB-CDE2DCA4A50E}" presName="compositeNode" presStyleCnt="0">
        <dgm:presLayoutVars>
          <dgm:bulletEnabled val="1"/>
        </dgm:presLayoutVars>
      </dgm:prSet>
      <dgm:spPr/>
    </dgm:pt>
    <dgm:pt modelId="{5F430141-3286-481E-B0DC-13D156CA1B8A}" type="pres">
      <dgm:prSet presAssocID="{1CF088E3-1EAD-4DDA-B5DB-CDE2DCA4A50E}" presName="image" presStyleLbl="fgImgPlace1" presStyleIdx="0" presStyleCnt="3" custLinFactNeighborX="-9393" custLinFactNeighborY="-4207"/>
      <dgm:spPr>
        <a:solidFill>
          <a:schemeClr val="tx1">
            <a:alpha val="82000"/>
          </a:schemeClr>
        </a:solidFill>
      </dgm:spPr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8ADF96F7-0D32-4EC1-964A-88EAD129F1AF}" type="pres">
      <dgm:prSet presAssocID="{1CF088E3-1EAD-4DDA-B5DB-CDE2DCA4A50E}" presName="childNode" presStyleLbl="node1" presStyleIdx="0" presStyleCnt="3" custLinFactNeighborX="-1574" custLinFactNeighborY="-275">
        <dgm:presLayoutVars>
          <dgm:bulletEnabled val="1"/>
        </dgm:presLayoutVars>
      </dgm:prSet>
      <dgm:spPr/>
    </dgm:pt>
    <dgm:pt modelId="{911DB0F2-F307-440C-9F11-4F06DEE1ADB0}" type="pres">
      <dgm:prSet presAssocID="{1CF088E3-1EAD-4DDA-B5DB-CDE2DCA4A50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53F5E85-E9F1-4A4F-A65C-FD7923FEE1E4}" type="pres">
      <dgm:prSet presAssocID="{103ED217-36FE-4107-BF99-6181D6DCD891}" presName="sibTrans" presStyleCnt="0"/>
      <dgm:spPr/>
    </dgm:pt>
    <dgm:pt modelId="{FAD7BFB7-D524-42FC-8E70-8492F40F5658}" type="pres">
      <dgm:prSet presAssocID="{8C1D863A-0BF0-4D8D-9E42-8C81B6918440}" presName="compositeNode" presStyleCnt="0">
        <dgm:presLayoutVars>
          <dgm:bulletEnabled val="1"/>
        </dgm:presLayoutVars>
      </dgm:prSet>
      <dgm:spPr/>
    </dgm:pt>
    <dgm:pt modelId="{3138D345-900D-401E-803A-419C0BD62873}" type="pres">
      <dgm:prSet presAssocID="{8C1D863A-0BF0-4D8D-9E42-8C81B6918440}" presName="image" presStyleLbl="fgImgPlace1" presStyleIdx="1" presStyleCnt="3" custLinFactNeighborX="-535" custLinFactNeighborY="-662"/>
      <dgm:spPr>
        <a:solidFill>
          <a:srgbClr val="66583A">
            <a:alpha val="86000"/>
          </a:srgbClr>
        </a:solidFill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A1085343-574A-4F04-BE1D-46AA9605C2F9}" type="pres">
      <dgm:prSet presAssocID="{8C1D863A-0BF0-4D8D-9E42-8C81B6918440}" presName="childNode" presStyleLbl="node1" presStyleIdx="1" presStyleCnt="3">
        <dgm:presLayoutVars>
          <dgm:bulletEnabled val="1"/>
        </dgm:presLayoutVars>
      </dgm:prSet>
      <dgm:spPr/>
    </dgm:pt>
    <dgm:pt modelId="{B5C70BB7-1A59-4B74-A31D-EA896AE0663A}" type="pres">
      <dgm:prSet presAssocID="{8C1D863A-0BF0-4D8D-9E42-8C81B6918440}" presName="parentNode" presStyleLbl="revTx" presStyleIdx="1" presStyleCnt="3" custScaleY="97078">
        <dgm:presLayoutVars>
          <dgm:chMax val="0"/>
          <dgm:bulletEnabled val="1"/>
        </dgm:presLayoutVars>
      </dgm:prSet>
      <dgm:spPr/>
    </dgm:pt>
    <dgm:pt modelId="{AF7A668E-374D-4D53-94C3-6087089EE406}" type="pres">
      <dgm:prSet presAssocID="{97E5290F-1728-4B67-8C07-AE60D9ABA6BB}" presName="sibTrans" presStyleCnt="0"/>
      <dgm:spPr/>
    </dgm:pt>
    <dgm:pt modelId="{16B6A3DB-1497-44DE-BBE9-8573C315CA5C}" type="pres">
      <dgm:prSet presAssocID="{06860E41-B73A-475E-8DC5-E150612B7EAC}" presName="compositeNode" presStyleCnt="0">
        <dgm:presLayoutVars>
          <dgm:bulletEnabled val="1"/>
        </dgm:presLayoutVars>
      </dgm:prSet>
      <dgm:spPr/>
    </dgm:pt>
    <dgm:pt modelId="{BB3E8CA9-802F-4A92-9B3C-80058E32FCB7}" type="pres">
      <dgm:prSet presAssocID="{06860E41-B73A-475E-8DC5-E150612B7EAC}" presName="image" presStyleLbl="fgImgPlace1" presStyleIdx="2" presStyleCnt="3" custLinFactNeighborX="-7381" custLinFactNeighborY="5751"/>
      <dgm:spPr>
        <a:solidFill>
          <a:schemeClr val="accent2">
            <a:hueOff val="12000070"/>
            <a:satOff val="15385"/>
            <a:lumOff val="41176"/>
            <a:alpha val="85000"/>
          </a:schemeClr>
        </a:solidFill>
      </dgm:spPr>
      <dgm:extLst>
        <a:ext uri="{E40237B7-FDA0-4F09-8148-C483321AD2D9}">
          <dgm14:cNvPr xmlns:dgm14="http://schemas.microsoft.com/office/drawing/2010/diagram" id="0" name="" descr="Crescimento da Empresa"/>
        </a:ext>
      </dgm:extLst>
    </dgm:pt>
    <dgm:pt modelId="{8E82F95C-E6E9-4953-89C8-7C2EE81B9724}" type="pres">
      <dgm:prSet presAssocID="{06860E41-B73A-475E-8DC5-E150612B7EAC}" presName="childNode" presStyleLbl="node1" presStyleIdx="2" presStyleCnt="3">
        <dgm:presLayoutVars>
          <dgm:bulletEnabled val="1"/>
        </dgm:presLayoutVars>
      </dgm:prSet>
      <dgm:spPr/>
    </dgm:pt>
    <dgm:pt modelId="{9862D9D7-9F78-45CF-B2CA-76460965D154}" type="pres">
      <dgm:prSet presAssocID="{06860E41-B73A-475E-8DC5-E150612B7EAC}" presName="parentNode" presStyleLbl="revTx" presStyleIdx="2" presStyleCnt="3" custLinFactNeighborX="8439" custLinFactNeighborY="3139">
        <dgm:presLayoutVars>
          <dgm:chMax val="0"/>
          <dgm:bulletEnabled val="1"/>
        </dgm:presLayoutVars>
      </dgm:prSet>
      <dgm:spPr/>
    </dgm:pt>
  </dgm:ptLst>
  <dgm:cxnLst>
    <dgm:cxn modelId="{139A7002-A7EA-4DED-9EBE-29F7C6D7E7ED}" type="presOf" srcId="{52CFBDF3-671C-4723-A309-8E5FB328AA99}" destId="{A1085343-574A-4F04-BE1D-46AA9605C2F9}" srcOrd="0" destOrd="4" presId="urn:microsoft.com/office/officeart/2005/8/layout/hList2"/>
    <dgm:cxn modelId="{1C483A03-6E2D-4FF8-B576-88E66930F857}" type="presOf" srcId="{B07EDD6C-DD5D-4104-BBB7-360DF0000D3C}" destId="{8E82F95C-E6E9-4953-89C8-7C2EE81B9724}" srcOrd="0" destOrd="11" presId="urn:microsoft.com/office/officeart/2005/8/layout/hList2"/>
    <dgm:cxn modelId="{FBD88A05-31AE-4810-9F34-C59EE57B9DDD}" type="presOf" srcId="{CB3D47BC-8C1C-4024-BBDD-3A493B6C49DE}" destId="{9BCAE08B-B84F-4743-9CE8-EED03DA38706}" srcOrd="0" destOrd="0" presId="urn:microsoft.com/office/officeart/2005/8/layout/hList2"/>
    <dgm:cxn modelId="{766E0A09-9079-4F3B-BC02-896AA8425A81}" srcId="{8C1D863A-0BF0-4D8D-9E42-8C81B6918440}" destId="{62B033DB-AA1C-4CDF-A6C9-EA256ABEF054}" srcOrd="8" destOrd="0" parTransId="{C7B5B051-0B45-4727-A841-17773C98B70A}" sibTransId="{E97FCC7B-3383-409E-8182-41060CC1499E}"/>
    <dgm:cxn modelId="{EC361C0A-0E01-49A9-BA90-A49B7BE2B487}" srcId="{06860E41-B73A-475E-8DC5-E150612B7EAC}" destId="{06A877D0-BB94-4E8F-B54B-CF60244463AE}" srcOrd="9" destOrd="0" parTransId="{2FC724ED-FD71-4B12-839C-43FFF25B4C7D}" sibTransId="{D8DE316D-769B-4FAB-B6BA-F0724991D961}"/>
    <dgm:cxn modelId="{0CCE660C-2283-4DB3-AC35-FE8676E59814}" type="presOf" srcId="{68A4B88E-C329-4472-96BC-AF8419279517}" destId="{8E82F95C-E6E9-4953-89C8-7C2EE81B9724}" srcOrd="0" destOrd="8" presId="urn:microsoft.com/office/officeart/2005/8/layout/hList2"/>
    <dgm:cxn modelId="{BD37430E-EDD7-4060-9E12-B08405D8D7C7}" type="presOf" srcId="{7B4EF6D1-90F5-4D4D-9E0F-89A076BC3634}" destId="{A1085343-574A-4F04-BE1D-46AA9605C2F9}" srcOrd="0" destOrd="0" presId="urn:microsoft.com/office/officeart/2005/8/layout/hList2"/>
    <dgm:cxn modelId="{641A2E12-26A7-41F2-98B7-1C680A4D9578}" srcId="{8C1D863A-0BF0-4D8D-9E42-8C81B6918440}" destId="{21E66FD5-18CB-4C5D-843A-5D31CC8CB4AF}" srcOrd="5" destOrd="0" parTransId="{4BC31D2B-EF92-46CB-B726-90043AE150CA}" sibTransId="{F81AB068-F3FC-4233-928A-A2433D214BE6}"/>
    <dgm:cxn modelId="{D3E74213-0D85-40B4-BF0F-99AA1E02E7CE}" type="presOf" srcId="{619A41E3-399A-480B-88CA-BC76BED63FF7}" destId="{8ADF96F7-0D32-4EC1-964A-88EAD129F1AF}" srcOrd="0" destOrd="4" presId="urn:microsoft.com/office/officeart/2005/8/layout/hList2"/>
    <dgm:cxn modelId="{E3E35516-8CC1-47DF-A04A-24C791FF049D}" srcId="{57859584-5706-41EF-A919-8D7E80D44537}" destId="{A535D72D-5AAE-4959-9784-F92AE536EF81}" srcOrd="0" destOrd="0" parTransId="{9575C17A-C7A6-4C9A-B0ED-828A6C682B9D}" sibTransId="{9FE018E4-733C-47FB-A586-142FA672E236}"/>
    <dgm:cxn modelId="{2FBFA316-489B-4199-8AC5-581047E462DC}" srcId="{52CFBDF3-671C-4723-A309-8E5FB328AA99}" destId="{CFE36AD0-C129-4CB5-8E56-1C3F1D94FAD5}" srcOrd="0" destOrd="0" parTransId="{8BECE0F1-4743-4157-A440-3370DFFCC812}" sibTransId="{CFBE15B4-283E-4AF2-8771-8EFC19F0B979}"/>
    <dgm:cxn modelId="{83B32E1C-3615-4628-8C04-62B4953AD97D}" srcId="{06860E41-B73A-475E-8DC5-E150612B7EAC}" destId="{47B8BEB6-BB4A-486F-BB6B-6D36E3DF592B}" srcOrd="6" destOrd="0" parTransId="{F83FDD2A-64CE-4228-B43E-C9F461DF86F9}" sibTransId="{B2FF2FC6-1056-4651-8BD2-D8FFD3656B63}"/>
    <dgm:cxn modelId="{1CEB1A21-7BF1-4F83-A8C2-BDD44BBB83D6}" srcId="{06860E41-B73A-475E-8DC5-E150612B7EAC}" destId="{E0AFAAB0-39D9-4939-B9AC-4F952E671240}" srcOrd="8" destOrd="0" parTransId="{16A95F07-C0D2-4E02-8980-D57DE51F8601}" sibTransId="{957ADD2F-CCE9-4A9F-B936-797693BCB315}"/>
    <dgm:cxn modelId="{426C6D2A-FAC2-43D6-A936-B4D1F6B5E615}" type="presOf" srcId="{47B8BEB6-BB4A-486F-BB6B-6D36E3DF592B}" destId="{8E82F95C-E6E9-4953-89C8-7C2EE81B9724}" srcOrd="0" destOrd="7" presId="urn:microsoft.com/office/officeart/2005/8/layout/hList2"/>
    <dgm:cxn modelId="{BB4AB53F-8FC7-475A-8F74-388CACF55603}" type="presOf" srcId="{8C1D863A-0BF0-4D8D-9E42-8C81B6918440}" destId="{B5C70BB7-1A59-4B74-A31D-EA896AE0663A}" srcOrd="0" destOrd="0" presId="urn:microsoft.com/office/officeart/2005/8/layout/hList2"/>
    <dgm:cxn modelId="{80EB8D40-DEB3-4C46-9951-2154009D59DB}" type="presOf" srcId="{524AEC91-5076-403B-91C5-731C4A2FDE23}" destId="{8E82F95C-E6E9-4953-89C8-7C2EE81B9724}" srcOrd="0" destOrd="1" presId="urn:microsoft.com/office/officeart/2005/8/layout/hList2"/>
    <dgm:cxn modelId="{6EBC4D5E-E948-4438-B84C-3C7D66C05FB1}" srcId="{8C1D863A-0BF0-4D8D-9E42-8C81B6918440}" destId="{EC47D61E-D5BA-4ACF-8259-AB3BC17D0804}" srcOrd="1" destOrd="0" parTransId="{DC8D2868-58F8-411C-9FE1-CFC88B071C0D}" sibTransId="{C073D9B7-C6A9-42D8-BF55-A3E976381C70}"/>
    <dgm:cxn modelId="{D8E6865E-FD64-496C-871C-FC6C1B02D7D8}" type="presOf" srcId="{06A877D0-BB94-4E8F-B54B-CF60244463AE}" destId="{8E82F95C-E6E9-4953-89C8-7C2EE81B9724}" srcOrd="0" destOrd="10" presId="urn:microsoft.com/office/officeart/2005/8/layout/hList2"/>
    <dgm:cxn modelId="{6D5D7741-05C9-4196-A11B-D65033D4AD2D}" type="presOf" srcId="{7E17F109-E2EB-419F-852F-F6F2B5680F2F}" destId="{8ADF96F7-0D32-4EC1-964A-88EAD129F1AF}" srcOrd="0" destOrd="8" presId="urn:microsoft.com/office/officeart/2005/8/layout/hList2"/>
    <dgm:cxn modelId="{1DE90C62-7181-4B78-97C8-3611A888DAD3}" type="presOf" srcId="{139670B5-E718-406A-ADF6-5F642E7A90C0}" destId="{A1085343-574A-4F04-BE1D-46AA9605C2F9}" srcOrd="0" destOrd="2" presId="urn:microsoft.com/office/officeart/2005/8/layout/hList2"/>
    <dgm:cxn modelId="{88449065-18B2-4253-A525-4E0FDF8ACA08}" srcId="{06860E41-B73A-475E-8DC5-E150612B7EAC}" destId="{417E59AA-EF32-44EC-BEB5-F7FE900660CE}" srcOrd="4" destOrd="0" parTransId="{15C1669F-A9D4-4D42-A7C6-3B9432A280DF}" sibTransId="{F4C7B8D5-7095-4E4F-9134-0E45EE2D625B}"/>
    <dgm:cxn modelId="{38538866-B39A-4267-8BC9-608D58C0D5A4}" type="presOf" srcId="{A535D72D-5AAE-4959-9784-F92AE536EF81}" destId="{8ADF96F7-0D32-4EC1-964A-88EAD129F1AF}" srcOrd="0" destOrd="3" presId="urn:microsoft.com/office/officeart/2005/8/layout/hList2"/>
    <dgm:cxn modelId="{D497BE66-0466-4263-998C-B6C9A8A35B31}" srcId="{1CF088E3-1EAD-4DDA-B5DB-CDE2DCA4A50E}" destId="{05173F56-7DD5-470F-AEAD-C5B15536AD04}" srcOrd="4" destOrd="0" parTransId="{8879C559-8A3C-417E-AD0A-29EE7A25A69E}" sibTransId="{8980B896-86E7-4D49-B43A-B0A886131020}"/>
    <dgm:cxn modelId="{1BF9CA47-27F4-4555-88D2-A88ADC81E68B}" srcId="{06860E41-B73A-475E-8DC5-E150612B7EAC}" destId="{01FEE0DC-02EC-4A3C-9FAA-EB10FDF5BB55}" srcOrd="3" destOrd="0" parTransId="{AA6E9949-D2EE-4B49-9CE0-6A4A1EF2359C}" sibTransId="{7F52CEC1-36C3-4DF6-B91D-220B8F32B962}"/>
    <dgm:cxn modelId="{C9A4EC68-B4FD-4A8B-B97B-32ECD5E21E20}" srcId="{DC87A17B-025B-47C4-BE32-3996201DCD32}" destId="{3830F811-07AA-4E77-B40C-CE21CE5B88A0}" srcOrd="0" destOrd="0" parTransId="{7796BE17-8551-4F16-B92A-417E50EC14EF}" sibTransId="{46D038B7-9BA8-4FE6-9120-BB163B632971}"/>
    <dgm:cxn modelId="{2F07964A-AD4B-4739-9CB8-1D5096136100}" type="presOf" srcId="{417E59AA-EF32-44EC-BEB5-F7FE900660CE}" destId="{8E82F95C-E6E9-4953-89C8-7C2EE81B9724}" srcOrd="0" destOrd="4" presId="urn:microsoft.com/office/officeart/2005/8/layout/hList2"/>
    <dgm:cxn modelId="{B4B3C270-EBEF-4748-AA88-52703CD3F298}" srcId="{06860E41-B73A-475E-8DC5-E150612B7EAC}" destId="{524AEC91-5076-403B-91C5-731C4A2FDE23}" srcOrd="1" destOrd="0" parTransId="{1C303348-127A-4A7C-8700-31E8323A6618}" sibTransId="{974FD3E6-9AD7-4BE5-8B12-729DDE75FDEB}"/>
    <dgm:cxn modelId="{BEA25D52-6CC6-4558-A133-874410F9942E}" type="presOf" srcId="{01FEE0DC-02EC-4A3C-9FAA-EB10FDF5BB55}" destId="{8E82F95C-E6E9-4953-89C8-7C2EE81B9724}" srcOrd="0" destOrd="3" presId="urn:microsoft.com/office/officeart/2005/8/layout/hList2"/>
    <dgm:cxn modelId="{3B627C72-0E73-4A4C-A030-5394472697CB}" srcId="{8C1D863A-0BF0-4D8D-9E42-8C81B6918440}" destId="{52CFBDF3-671C-4723-A309-8E5FB328AA99}" srcOrd="4" destOrd="0" parTransId="{3EB068BD-088F-4B7E-AE0D-BF75610DF0A4}" sibTransId="{D02F1B95-FFE1-4C99-9070-9F408D9C6C11}"/>
    <dgm:cxn modelId="{464EF953-D72B-4947-A51A-E947F926CC64}" type="presOf" srcId="{05173F56-7DD5-470F-AEAD-C5B15536AD04}" destId="{8ADF96F7-0D32-4EC1-964A-88EAD129F1AF}" srcOrd="0" destOrd="5" presId="urn:microsoft.com/office/officeart/2005/8/layout/hList2"/>
    <dgm:cxn modelId="{AC1B8354-2D4F-407D-8CD1-318B0704A379}" srcId="{1CF088E3-1EAD-4DDA-B5DB-CDE2DCA4A50E}" destId="{3DA578AA-8112-49D3-8B79-7FA6B2622B1B}" srcOrd="5" destOrd="0" parTransId="{4218560D-81FE-4027-A187-A6603A0E1E48}" sibTransId="{F4466340-ABA9-4A67-975E-03015D94F663}"/>
    <dgm:cxn modelId="{2133EB54-4400-43A4-8CAD-50E53FC119F5}" type="presOf" srcId="{21E66FD5-18CB-4C5D-843A-5D31CC8CB4AF}" destId="{A1085343-574A-4F04-BE1D-46AA9605C2F9}" srcOrd="0" destOrd="6" presId="urn:microsoft.com/office/officeart/2005/8/layout/hList2"/>
    <dgm:cxn modelId="{06EE9C75-487D-4392-8A7C-52E5FE8655B4}" srcId="{697E926D-F851-4D95-9C92-AF11DCC5F4DF}" destId="{EBF50428-D20B-4094-9DB9-258DBD3C72D7}" srcOrd="0" destOrd="0" parTransId="{6206EF17-7281-48E0-9EBB-87423F56188E}" sibTransId="{31930F3C-D7EE-41EF-9C87-87CCFBB61153}"/>
    <dgm:cxn modelId="{4E3DEC77-10A9-4FF9-A29F-6EA395A88AC0}" srcId="{06860E41-B73A-475E-8DC5-E150612B7EAC}" destId="{DC87A17B-025B-47C4-BE32-3996201DCD32}" srcOrd="5" destOrd="0" parTransId="{65BB9D6E-AA7C-4080-AD74-3225CDA0B509}" sibTransId="{D1ADF0BC-E7A0-4A74-8D3C-85C4FD804298}"/>
    <dgm:cxn modelId="{AABB1F78-90D8-4D6F-8AFA-EFD0C3EC6EAD}" type="presOf" srcId="{57859584-5706-41EF-A919-8D7E80D44537}" destId="{8ADF96F7-0D32-4EC1-964A-88EAD129F1AF}" srcOrd="0" destOrd="2" presId="urn:microsoft.com/office/officeart/2005/8/layout/hList2"/>
    <dgm:cxn modelId="{55CA4B79-20DC-44C3-BE28-1A8813DD5837}" srcId="{CB3D47BC-8C1C-4024-BBDD-3A493B6C49DE}" destId="{1CF088E3-1EAD-4DDA-B5DB-CDE2DCA4A50E}" srcOrd="0" destOrd="0" parTransId="{7CE3CF17-1123-410C-9AF6-CD855807AB16}" sibTransId="{103ED217-36FE-4107-BF99-6181D6DCD891}"/>
    <dgm:cxn modelId="{E98CBF79-A64C-494A-8815-DC5785609106}" type="presOf" srcId="{C416294C-0CFE-4159-AC75-E8FFACBDD0C4}" destId="{A1085343-574A-4F04-BE1D-46AA9605C2F9}" srcOrd="0" destOrd="7" presId="urn:microsoft.com/office/officeart/2005/8/layout/hList2"/>
    <dgm:cxn modelId="{818CFF7B-E066-464B-80FA-7B6A051790FC}" type="presOf" srcId="{EC47D61E-D5BA-4ACF-8259-AB3BC17D0804}" destId="{A1085343-574A-4F04-BE1D-46AA9605C2F9}" srcOrd="0" destOrd="1" presId="urn:microsoft.com/office/officeart/2005/8/layout/hList2"/>
    <dgm:cxn modelId="{81EF8682-F96C-4BB2-B116-AA24C8A436D3}" srcId="{8C1D863A-0BF0-4D8D-9E42-8C81B6918440}" destId="{C416294C-0CFE-4159-AC75-E8FFACBDD0C4}" srcOrd="6" destOrd="0" parTransId="{C1D461E6-F996-4882-B237-3AF86D21BF59}" sibTransId="{0BC6AFBB-8E24-4999-BB61-7690BC4EDFC1}"/>
    <dgm:cxn modelId="{FF3ADB82-B8B7-4234-88E1-5979EF7FD375}" srcId="{CB3D47BC-8C1C-4024-BBDD-3A493B6C49DE}" destId="{06860E41-B73A-475E-8DC5-E150612B7EAC}" srcOrd="2" destOrd="0" parTransId="{58043D66-B5D7-4F23-9796-9808B2995F47}" sibTransId="{121B8A72-FEC2-4867-9F5F-DC577D99D4F1}"/>
    <dgm:cxn modelId="{56408E88-972B-4A70-A429-175FA5CE557C}" type="presOf" srcId="{62B033DB-AA1C-4CDF-A6C9-EA256ABEF054}" destId="{A1085343-574A-4F04-BE1D-46AA9605C2F9}" srcOrd="0" destOrd="9" presId="urn:microsoft.com/office/officeart/2005/8/layout/hList2"/>
    <dgm:cxn modelId="{D02F7F89-6F4A-4D3F-9E3E-7A85D01F83A7}" srcId="{06860E41-B73A-475E-8DC5-E150612B7EAC}" destId="{73272AB5-992B-4685-AB1F-7ADD0032270C}" srcOrd="2" destOrd="0" parTransId="{5AB1E59F-3837-44D9-A192-EC910B468D0A}" sibTransId="{3D6562D4-1EBC-432C-B971-5B934A0B75D6}"/>
    <dgm:cxn modelId="{00B5EB8C-B283-4C3F-99F8-B7ABD747CDE0}" type="presOf" srcId="{6E523263-6E1F-43C0-B034-D5627C355B23}" destId="{A1085343-574A-4F04-BE1D-46AA9605C2F9}" srcOrd="0" destOrd="3" presId="urn:microsoft.com/office/officeart/2005/8/layout/hList2"/>
    <dgm:cxn modelId="{B1DF7293-044E-4558-9843-AE8402A3A737}" srcId="{8C1D863A-0BF0-4D8D-9E42-8C81B6918440}" destId="{6E523263-6E1F-43C0-B034-D5627C355B23}" srcOrd="3" destOrd="0" parTransId="{ADC55F97-C284-4B69-9008-604F29EFD9D8}" sibTransId="{693C6836-BBFC-4295-91A1-43BB0BF1CEF2}"/>
    <dgm:cxn modelId="{5F3BE197-DC54-4688-9077-FBA204551981}" type="presOf" srcId="{3830F811-07AA-4E77-B40C-CE21CE5B88A0}" destId="{8E82F95C-E6E9-4953-89C8-7C2EE81B9724}" srcOrd="0" destOrd="6" presId="urn:microsoft.com/office/officeart/2005/8/layout/hList2"/>
    <dgm:cxn modelId="{E5654698-83E2-4378-BC1B-8F756C22CC26}" type="presOf" srcId="{26F40B5A-C4E1-444E-8B69-E6C3E2F74D4C}" destId="{8E82F95C-E6E9-4953-89C8-7C2EE81B9724}" srcOrd="0" destOrd="0" presId="urn:microsoft.com/office/officeart/2005/8/layout/hList2"/>
    <dgm:cxn modelId="{906BB598-9038-4EFD-AC5A-AF47A52931E6}" type="presOf" srcId="{EBF50428-D20B-4094-9DB9-258DBD3C72D7}" destId="{8E82F95C-E6E9-4953-89C8-7C2EE81B9724}" srcOrd="0" destOrd="13" presId="urn:microsoft.com/office/officeart/2005/8/layout/hList2"/>
    <dgm:cxn modelId="{CF62679E-5BF5-434D-941B-9AF3E16286C8}" type="presOf" srcId="{73272AB5-992B-4685-AB1F-7ADD0032270C}" destId="{8E82F95C-E6E9-4953-89C8-7C2EE81B9724}" srcOrd="0" destOrd="2" presId="urn:microsoft.com/office/officeart/2005/8/layout/hList2"/>
    <dgm:cxn modelId="{E3AC49A4-0009-4BA6-9C2D-4E93024A13F7}" type="presOf" srcId="{DC87A17B-025B-47C4-BE32-3996201DCD32}" destId="{8E82F95C-E6E9-4953-89C8-7C2EE81B9724}" srcOrd="0" destOrd="5" presId="urn:microsoft.com/office/officeart/2005/8/layout/hList2"/>
    <dgm:cxn modelId="{0C8CFFA6-4360-4315-AF37-1BB4421EDBA7}" type="presOf" srcId="{697E926D-F851-4D95-9C92-AF11DCC5F4DF}" destId="{8E82F95C-E6E9-4953-89C8-7C2EE81B9724}" srcOrd="0" destOrd="12" presId="urn:microsoft.com/office/officeart/2005/8/layout/hList2"/>
    <dgm:cxn modelId="{3AD4BDA8-96CD-4AE1-BB54-D54ABB33EC8C}" srcId="{1CF088E3-1EAD-4DDA-B5DB-CDE2DCA4A50E}" destId="{619A41E3-399A-480B-88CA-BC76BED63FF7}" srcOrd="3" destOrd="0" parTransId="{C00F41F3-F09C-455F-B913-4F28AD98BEF8}" sibTransId="{3A78FF7E-1AFA-48D3-A6A9-16EE0381D5E2}"/>
    <dgm:cxn modelId="{A3A0BFAE-55B5-4A7B-B67D-67F5AE5376E6}" srcId="{1CF088E3-1EAD-4DDA-B5DB-CDE2DCA4A50E}" destId="{57859584-5706-41EF-A919-8D7E80D44537}" srcOrd="2" destOrd="0" parTransId="{B8654674-D2B4-4DF1-9919-196FBFCEBE8A}" sibTransId="{0622DC55-D4C0-4407-BE58-E387853C4FEE}"/>
    <dgm:cxn modelId="{419E94B1-8ADB-4268-91B8-ABE20F064FA7}" type="presOf" srcId="{1CF088E3-1EAD-4DDA-B5DB-CDE2DCA4A50E}" destId="{911DB0F2-F307-440C-9F11-4F06DEE1ADB0}" srcOrd="0" destOrd="0" presId="urn:microsoft.com/office/officeart/2005/8/layout/hList2"/>
    <dgm:cxn modelId="{A4A34FB6-E1C0-488A-87BF-3F9C75E432F8}" srcId="{1CF088E3-1EAD-4DDA-B5DB-CDE2DCA4A50E}" destId="{11D41C22-40F9-4E77-B656-4E40C279AE78}" srcOrd="1" destOrd="0" parTransId="{665B1076-7C4F-433C-932F-5B517ACBDC11}" sibTransId="{05134009-78B4-4F43-96BA-4F1BA6D263D4}"/>
    <dgm:cxn modelId="{551E12BA-F55D-44E2-B101-4942A317D6D3}" srcId="{06860E41-B73A-475E-8DC5-E150612B7EAC}" destId="{68A4B88E-C329-4472-96BC-AF8419279517}" srcOrd="7" destOrd="0" parTransId="{C3919699-73B3-4D81-AA7A-B13DA860422C}" sibTransId="{50152241-3830-4638-A32A-E5F1902D0D80}"/>
    <dgm:cxn modelId="{E17C26BB-D336-4291-B1EF-A28DBE2D7428}" srcId="{06860E41-B73A-475E-8DC5-E150612B7EAC}" destId="{26F40B5A-C4E1-444E-8B69-E6C3E2F74D4C}" srcOrd="0" destOrd="0" parTransId="{F0A91D1F-C76F-44DC-9A61-1C0062DFF6F3}" sibTransId="{04910B36-E78A-4FE9-A7AB-7435132E0307}"/>
    <dgm:cxn modelId="{74DC1DC8-B61D-4AB4-8D4C-AABA63F1CB26}" srcId="{1CF088E3-1EAD-4DDA-B5DB-CDE2DCA4A50E}" destId="{C9A0D78D-4AB9-4E4A-9BBF-5D4DE28E4D5B}" srcOrd="0" destOrd="0" parTransId="{6D9B6E5F-6B58-42E3-9B01-430BE81BC550}" sibTransId="{C4518157-1FA1-494F-981D-F9E406B34A61}"/>
    <dgm:cxn modelId="{370E4ECA-89CA-4696-AE7D-BBE0D443EDEF}" srcId="{8C1D863A-0BF0-4D8D-9E42-8C81B6918440}" destId="{139670B5-E718-406A-ADF6-5F642E7A90C0}" srcOrd="2" destOrd="0" parTransId="{FEFF2D86-D804-4958-A717-9F0B3873DF09}" sibTransId="{05EFF0E0-3E6A-450A-89EC-193746B7E133}"/>
    <dgm:cxn modelId="{042A52CA-BCC0-424C-BD1C-576ECE8ED8CF}" srcId="{1CF088E3-1EAD-4DDA-B5DB-CDE2DCA4A50E}" destId="{6408B535-7410-4C87-8F49-9AB2B69AFC1B}" srcOrd="6" destOrd="0" parTransId="{11063A12-5DFF-4FDE-B210-3A9557DE6FB1}" sibTransId="{93854AD3-666D-4D4A-886E-8A4F99C0C9B9}"/>
    <dgm:cxn modelId="{ECA714CD-7E7D-4DAF-A77F-22C7BFFD86AB}" type="presOf" srcId="{6408B535-7410-4C87-8F49-9AB2B69AFC1B}" destId="{8ADF96F7-0D32-4EC1-964A-88EAD129F1AF}" srcOrd="0" destOrd="7" presId="urn:microsoft.com/office/officeart/2005/8/layout/hList2"/>
    <dgm:cxn modelId="{570923CD-33DE-47EA-B84B-28A125A1FDE5}" srcId="{06860E41-B73A-475E-8DC5-E150612B7EAC}" destId="{697E926D-F851-4D95-9C92-AF11DCC5F4DF}" srcOrd="11" destOrd="0" parTransId="{F37922AC-6ACE-4151-A138-1818BEDCEF93}" sibTransId="{86496A7D-0FBF-49AA-AA12-1FFF3040B7A1}"/>
    <dgm:cxn modelId="{AA0B69CE-A94B-4C8E-931A-2EC9ADAC73D0}" type="presOf" srcId="{E0AFAAB0-39D9-4939-B9AC-4F952E671240}" destId="{8E82F95C-E6E9-4953-89C8-7C2EE81B9724}" srcOrd="0" destOrd="9" presId="urn:microsoft.com/office/officeart/2005/8/layout/hList2"/>
    <dgm:cxn modelId="{A80A81D9-0290-4E1C-840C-668C2CD23BA6}" type="presOf" srcId="{C9A0D78D-4AB9-4E4A-9BBF-5D4DE28E4D5B}" destId="{8ADF96F7-0D32-4EC1-964A-88EAD129F1AF}" srcOrd="0" destOrd="0" presId="urn:microsoft.com/office/officeart/2005/8/layout/hList2"/>
    <dgm:cxn modelId="{722EDBDB-A9CA-42C2-BFAC-958FBB9921ED}" type="presOf" srcId="{06860E41-B73A-475E-8DC5-E150612B7EAC}" destId="{9862D9D7-9F78-45CF-B2CA-76460965D154}" srcOrd="0" destOrd="0" presId="urn:microsoft.com/office/officeart/2005/8/layout/hList2"/>
    <dgm:cxn modelId="{EAEB0ADD-89C7-460E-8948-94CE22177436}" srcId="{8C1D863A-0BF0-4D8D-9E42-8C81B6918440}" destId="{7B4EF6D1-90F5-4D4D-9E0F-89A076BC3634}" srcOrd="0" destOrd="0" parTransId="{623F4222-0A27-43B0-8D2E-0CDF4B361DA6}" sibTransId="{997EA2B0-DA53-4293-8AA0-60D30F50D8FA}"/>
    <dgm:cxn modelId="{B67527E4-CAF9-4E2B-8D9A-00309564A957}" srcId="{06860E41-B73A-475E-8DC5-E150612B7EAC}" destId="{B07EDD6C-DD5D-4104-BBB7-360DF0000D3C}" srcOrd="10" destOrd="0" parTransId="{C199F8FE-C304-404B-92FD-E6BDD6806F40}" sibTransId="{4FFE877C-E5D0-4C05-B808-B53CE613A903}"/>
    <dgm:cxn modelId="{51C3F5E4-6B61-4A7A-920D-3BA7F41F7BEF}" srcId="{CB3D47BC-8C1C-4024-BBDD-3A493B6C49DE}" destId="{8C1D863A-0BF0-4D8D-9E42-8C81B6918440}" srcOrd="1" destOrd="0" parTransId="{022232C0-B90C-47ED-893D-5C733CCC7F9F}" sibTransId="{97E5290F-1728-4B67-8C07-AE60D9ABA6BB}"/>
    <dgm:cxn modelId="{6D6E4FE5-49BE-44A5-8676-0457A609A420}" type="presOf" srcId="{DA4A20AD-F6AF-4ECD-8413-0C3152DA75DE}" destId="{A1085343-574A-4F04-BE1D-46AA9605C2F9}" srcOrd="0" destOrd="8" presId="urn:microsoft.com/office/officeart/2005/8/layout/hList2"/>
    <dgm:cxn modelId="{7BE285E8-4F81-4D60-BF92-ED0126CB152A}" srcId="{1CF088E3-1EAD-4DDA-B5DB-CDE2DCA4A50E}" destId="{7E17F109-E2EB-419F-852F-F6F2B5680F2F}" srcOrd="7" destOrd="0" parTransId="{3BBEB83E-C4D2-40C5-B42B-E1DE9379C591}" sibTransId="{F91BFADA-492A-4137-A371-32239411ADA1}"/>
    <dgm:cxn modelId="{629E90EA-ECBF-4F27-9F60-B107423DF2FB}" type="presOf" srcId="{CFE36AD0-C129-4CB5-8E56-1C3F1D94FAD5}" destId="{A1085343-574A-4F04-BE1D-46AA9605C2F9}" srcOrd="0" destOrd="5" presId="urn:microsoft.com/office/officeart/2005/8/layout/hList2"/>
    <dgm:cxn modelId="{ACCCA7F6-4DE4-488D-B04D-2E67E520988D}" srcId="{8C1D863A-0BF0-4D8D-9E42-8C81B6918440}" destId="{DA4A20AD-F6AF-4ECD-8413-0C3152DA75DE}" srcOrd="7" destOrd="0" parTransId="{9C6E1E50-6A1C-4746-8CC1-1439491BF2E8}" sibTransId="{F31145B2-A02B-442D-83E4-499750529D82}"/>
    <dgm:cxn modelId="{1800C9F8-B2D8-4B45-8BFD-0A2EE06662B7}" type="presOf" srcId="{11D41C22-40F9-4E77-B656-4E40C279AE78}" destId="{8ADF96F7-0D32-4EC1-964A-88EAD129F1AF}" srcOrd="0" destOrd="1" presId="urn:microsoft.com/office/officeart/2005/8/layout/hList2"/>
    <dgm:cxn modelId="{6A667EFD-1517-4D4C-A0B4-0A11DDD4FA9B}" type="presOf" srcId="{3DA578AA-8112-49D3-8B79-7FA6B2622B1B}" destId="{8ADF96F7-0D32-4EC1-964A-88EAD129F1AF}" srcOrd="0" destOrd="6" presId="urn:microsoft.com/office/officeart/2005/8/layout/hList2"/>
    <dgm:cxn modelId="{B0A78633-678D-4239-BA7D-9813975CFFDD}" type="presParOf" srcId="{9BCAE08B-B84F-4743-9CE8-EED03DA38706}" destId="{E47216E9-82B2-43CE-9F55-98693900D121}" srcOrd="0" destOrd="0" presId="urn:microsoft.com/office/officeart/2005/8/layout/hList2"/>
    <dgm:cxn modelId="{2EFF0A41-0239-4EB1-BD96-301DA03E4F54}" type="presParOf" srcId="{E47216E9-82B2-43CE-9F55-98693900D121}" destId="{5F430141-3286-481E-B0DC-13D156CA1B8A}" srcOrd="0" destOrd="0" presId="urn:microsoft.com/office/officeart/2005/8/layout/hList2"/>
    <dgm:cxn modelId="{A47139B6-DB15-4DF5-B3AA-6A6DAD88B74F}" type="presParOf" srcId="{E47216E9-82B2-43CE-9F55-98693900D121}" destId="{8ADF96F7-0D32-4EC1-964A-88EAD129F1AF}" srcOrd="1" destOrd="0" presId="urn:microsoft.com/office/officeart/2005/8/layout/hList2"/>
    <dgm:cxn modelId="{200AB25C-AC1F-4417-B287-699A241F1E04}" type="presParOf" srcId="{E47216E9-82B2-43CE-9F55-98693900D121}" destId="{911DB0F2-F307-440C-9F11-4F06DEE1ADB0}" srcOrd="2" destOrd="0" presId="urn:microsoft.com/office/officeart/2005/8/layout/hList2"/>
    <dgm:cxn modelId="{50FC6AB2-A10D-44E0-91C4-FF4C5990D726}" type="presParOf" srcId="{9BCAE08B-B84F-4743-9CE8-EED03DA38706}" destId="{A53F5E85-E9F1-4A4F-A65C-FD7923FEE1E4}" srcOrd="1" destOrd="0" presId="urn:microsoft.com/office/officeart/2005/8/layout/hList2"/>
    <dgm:cxn modelId="{D9F8649D-1014-41CB-8C7B-E45F836059DC}" type="presParOf" srcId="{9BCAE08B-B84F-4743-9CE8-EED03DA38706}" destId="{FAD7BFB7-D524-42FC-8E70-8492F40F5658}" srcOrd="2" destOrd="0" presId="urn:microsoft.com/office/officeart/2005/8/layout/hList2"/>
    <dgm:cxn modelId="{AAD88563-EE80-4171-89E4-BEB19D875533}" type="presParOf" srcId="{FAD7BFB7-D524-42FC-8E70-8492F40F5658}" destId="{3138D345-900D-401E-803A-419C0BD62873}" srcOrd="0" destOrd="0" presId="urn:microsoft.com/office/officeart/2005/8/layout/hList2"/>
    <dgm:cxn modelId="{AA36D372-DC8D-4710-B87F-ABD3D55B6FA6}" type="presParOf" srcId="{FAD7BFB7-D524-42FC-8E70-8492F40F5658}" destId="{A1085343-574A-4F04-BE1D-46AA9605C2F9}" srcOrd="1" destOrd="0" presId="urn:microsoft.com/office/officeart/2005/8/layout/hList2"/>
    <dgm:cxn modelId="{6E321C2A-298E-4CB5-BA4C-8B3E77AAD98F}" type="presParOf" srcId="{FAD7BFB7-D524-42FC-8E70-8492F40F5658}" destId="{B5C70BB7-1A59-4B74-A31D-EA896AE0663A}" srcOrd="2" destOrd="0" presId="urn:microsoft.com/office/officeart/2005/8/layout/hList2"/>
    <dgm:cxn modelId="{BBC105C9-3A68-4341-BA5D-63938353C964}" type="presParOf" srcId="{9BCAE08B-B84F-4743-9CE8-EED03DA38706}" destId="{AF7A668E-374D-4D53-94C3-6087089EE406}" srcOrd="3" destOrd="0" presId="urn:microsoft.com/office/officeart/2005/8/layout/hList2"/>
    <dgm:cxn modelId="{2CFFDCA1-EB71-4954-AA29-5EA1754A76A7}" type="presParOf" srcId="{9BCAE08B-B84F-4743-9CE8-EED03DA38706}" destId="{16B6A3DB-1497-44DE-BBE9-8573C315CA5C}" srcOrd="4" destOrd="0" presId="urn:microsoft.com/office/officeart/2005/8/layout/hList2"/>
    <dgm:cxn modelId="{ED00CB25-69CB-4ED4-A51E-DDC3413EE18D}" type="presParOf" srcId="{16B6A3DB-1497-44DE-BBE9-8573C315CA5C}" destId="{BB3E8CA9-802F-4A92-9B3C-80058E32FCB7}" srcOrd="0" destOrd="0" presId="urn:microsoft.com/office/officeart/2005/8/layout/hList2"/>
    <dgm:cxn modelId="{3B0D26B5-683A-4439-A759-D7D64BBE74BA}" type="presParOf" srcId="{16B6A3DB-1497-44DE-BBE9-8573C315CA5C}" destId="{8E82F95C-E6E9-4953-89C8-7C2EE81B9724}" srcOrd="1" destOrd="0" presId="urn:microsoft.com/office/officeart/2005/8/layout/hList2"/>
    <dgm:cxn modelId="{1EEEEB95-44F7-491E-B775-0237397F079C}" type="presParOf" srcId="{16B6A3DB-1497-44DE-BBE9-8573C315CA5C}" destId="{9862D9D7-9F78-45CF-B2CA-76460965D154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092FC2-7415-4179-9FAD-1282C89C5DA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3242FB0-4816-4A6E-BD35-1C28C033FA28}">
      <dgm:prSet phldrT="[Texto]" custT="1"/>
      <dgm:spPr/>
      <dgm:t>
        <a:bodyPr/>
        <a:lstStyle/>
        <a:p>
          <a:pPr>
            <a:buSzPts val="1111"/>
            <a:buNone/>
          </a:pPr>
          <a:r>
            <a:rPr lang="pt-BR" sz="1400" b="1" dirty="0">
              <a:latin typeface="Montserrat"/>
              <a:ea typeface="Montserrat"/>
              <a:cs typeface="Montserrat"/>
              <a:sym typeface="Montserrat"/>
            </a:rPr>
            <a:t>Lei Orgânica</a:t>
          </a:r>
          <a:endParaRPr lang="pt-BR" sz="1400" dirty="0"/>
        </a:p>
      </dgm:t>
    </dgm:pt>
    <dgm:pt modelId="{0BA5E015-7317-4BB3-A23A-E53D07BEE2E3}" type="parTrans" cxnId="{3AA4ADBC-090C-4D38-A973-0873F250FD4B}">
      <dgm:prSet/>
      <dgm:spPr/>
      <dgm:t>
        <a:bodyPr/>
        <a:lstStyle/>
        <a:p>
          <a:endParaRPr lang="pt-BR"/>
        </a:p>
      </dgm:t>
    </dgm:pt>
    <dgm:pt modelId="{01345BE2-AE93-4927-BD1F-3D51079874ED}" type="sibTrans" cxnId="{3AA4ADBC-090C-4D38-A973-0873F250FD4B}">
      <dgm:prSet/>
      <dgm:spPr/>
      <dgm:t>
        <a:bodyPr/>
        <a:lstStyle/>
        <a:p>
          <a:endParaRPr lang="pt-BR"/>
        </a:p>
      </dgm:t>
    </dgm:pt>
    <dgm:pt modelId="{9546C915-35CD-43BA-AD39-1FF921877E00}">
      <dgm:prSet phldrT="[Texto]" custT="1"/>
      <dgm:spPr/>
      <dgm:t>
        <a:bodyPr/>
        <a:lstStyle/>
        <a:p>
          <a:pPr algn="just">
            <a:buSzPts val="1111"/>
            <a:buNone/>
          </a:pPr>
          <a:r>
            <a:rPr lang="pt-BR" sz="1200" b="1" dirty="0">
              <a:latin typeface="Montserrat"/>
              <a:ea typeface="Montserrat"/>
              <a:cs typeface="Montserrat"/>
              <a:sym typeface="Montserrat"/>
            </a:rPr>
            <a:t>Art. 126-A</a:t>
          </a:r>
          <a:endParaRPr lang="pt-BR" sz="1100" b="1" dirty="0"/>
        </a:p>
      </dgm:t>
    </dgm:pt>
    <dgm:pt modelId="{A368708F-94CC-4AAB-97A9-E638758BD29C}" type="parTrans" cxnId="{C8B51701-412F-44BD-9A41-1A3A0F3DA9AF}">
      <dgm:prSet/>
      <dgm:spPr/>
      <dgm:t>
        <a:bodyPr/>
        <a:lstStyle/>
        <a:p>
          <a:endParaRPr lang="pt-BR"/>
        </a:p>
      </dgm:t>
    </dgm:pt>
    <dgm:pt modelId="{FF087363-06C8-4B66-866C-634A233B901A}" type="sibTrans" cxnId="{C8B51701-412F-44BD-9A41-1A3A0F3DA9AF}">
      <dgm:prSet/>
      <dgm:spPr/>
      <dgm:t>
        <a:bodyPr/>
        <a:lstStyle/>
        <a:p>
          <a:endParaRPr lang="pt-BR"/>
        </a:p>
      </dgm:t>
    </dgm:pt>
    <dgm:pt modelId="{BAB5FB38-94C7-441B-A3B3-7946D788DD5A}">
      <dgm:prSet phldrT="[Texto]" custT="1"/>
      <dgm:spPr/>
      <dgm:t>
        <a:bodyPr/>
        <a:lstStyle/>
        <a:p>
          <a:pPr>
            <a:buSzPts val="1111"/>
            <a:buNone/>
          </a:pPr>
          <a:r>
            <a:rPr lang="pt-BR" sz="1400" b="1" dirty="0">
              <a:latin typeface="Montserrat"/>
              <a:ea typeface="Montserrat"/>
              <a:cs typeface="Montserrat"/>
              <a:sym typeface="Montserrat"/>
            </a:rPr>
            <a:t>Restos a Pagar</a:t>
          </a:r>
          <a:endParaRPr lang="pt-BR" sz="1400" dirty="0"/>
        </a:p>
      </dgm:t>
    </dgm:pt>
    <dgm:pt modelId="{0F8FEBD7-6A92-4E35-B109-E60BFD6949D5}" type="parTrans" cxnId="{5A24C462-9E72-4C5F-9566-37C42A181DC4}">
      <dgm:prSet/>
      <dgm:spPr/>
      <dgm:t>
        <a:bodyPr/>
        <a:lstStyle/>
        <a:p>
          <a:endParaRPr lang="pt-BR"/>
        </a:p>
      </dgm:t>
    </dgm:pt>
    <dgm:pt modelId="{5196E62A-FC0C-436C-ACA6-2350324F0B07}" type="sibTrans" cxnId="{5A24C462-9E72-4C5F-9566-37C42A181DC4}">
      <dgm:prSet/>
      <dgm:spPr/>
      <dgm:t>
        <a:bodyPr/>
        <a:lstStyle/>
        <a:p>
          <a:endParaRPr lang="pt-BR"/>
        </a:p>
      </dgm:t>
    </dgm:pt>
    <dgm:pt modelId="{EADABCCD-5B13-4B42-AFE7-2151D112F12B}">
      <dgm:prSet phldrT="[Texto]" custT="1"/>
      <dgm:spPr/>
      <dgm:t>
        <a:bodyPr/>
        <a:lstStyle/>
        <a:p>
          <a:pPr algn="just">
            <a:buSzPts val="1111"/>
            <a:buNone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1100" dirty="0"/>
        </a:p>
      </dgm:t>
    </dgm:pt>
    <dgm:pt modelId="{25477A2D-44C0-43A1-AFBE-E3A5E35BBBE0}" type="parTrans" cxnId="{D5463E41-698A-43D4-947B-B6D0CD618F0C}">
      <dgm:prSet/>
      <dgm:spPr/>
      <dgm:t>
        <a:bodyPr/>
        <a:lstStyle/>
        <a:p>
          <a:endParaRPr lang="pt-BR"/>
        </a:p>
      </dgm:t>
    </dgm:pt>
    <dgm:pt modelId="{A6A4B0C2-1B43-42FD-BDF8-12E23ABF5FB2}" type="sibTrans" cxnId="{D5463E41-698A-43D4-947B-B6D0CD618F0C}">
      <dgm:prSet/>
      <dgm:spPr/>
      <dgm:t>
        <a:bodyPr/>
        <a:lstStyle/>
        <a:p>
          <a:endParaRPr lang="pt-BR"/>
        </a:p>
      </dgm:t>
    </dgm:pt>
    <dgm:pt modelId="{D3F68615-0612-4C39-9C79-EE72094A5FA6}">
      <dgm:prSet phldrT="[Texto]" custT="1"/>
      <dgm:spPr/>
      <dgm:t>
        <a:bodyPr/>
        <a:lstStyle/>
        <a:p>
          <a:pPr>
            <a:buSzPts val="1111"/>
            <a:buNone/>
          </a:pPr>
          <a:r>
            <a:rPr lang="pt-BR" sz="1400" b="1" dirty="0">
              <a:latin typeface="Montserrat"/>
              <a:ea typeface="Montserrat"/>
              <a:cs typeface="Montserrat"/>
              <a:sym typeface="Montserrat"/>
            </a:rPr>
            <a:t>Resumo</a:t>
          </a:r>
          <a:endParaRPr lang="pt-BR" sz="1400" dirty="0"/>
        </a:p>
      </dgm:t>
    </dgm:pt>
    <dgm:pt modelId="{FC474459-B968-4014-990C-0C41B44D5E4B}" type="parTrans" cxnId="{69073F4F-F5F8-4FE4-92ED-B8D917958572}">
      <dgm:prSet/>
      <dgm:spPr/>
      <dgm:t>
        <a:bodyPr/>
        <a:lstStyle/>
        <a:p>
          <a:endParaRPr lang="pt-BR"/>
        </a:p>
      </dgm:t>
    </dgm:pt>
    <dgm:pt modelId="{D4A22FE3-E155-48BA-ACF8-9DCC5B9D60CE}" type="sibTrans" cxnId="{69073F4F-F5F8-4FE4-92ED-B8D917958572}">
      <dgm:prSet/>
      <dgm:spPr/>
      <dgm:t>
        <a:bodyPr/>
        <a:lstStyle/>
        <a:p>
          <a:endParaRPr lang="pt-BR"/>
        </a:p>
      </dgm:t>
    </dgm:pt>
    <dgm:pt modelId="{F01EA02B-BFA4-4A98-9F04-16FBE9A5A256}">
      <dgm:prSet phldrT="[Texto]"/>
      <dgm:spPr/>
      <dgm:t>
        <a:bodyPr/>
        <a:lstStyle/>
        <a:p>
          <a:pPr algn="just">
            <a:buSzPts val="1111"/>
            <a:buNone/>
          </a:pPr>
          <a:r>
            <a:rPr lang="pt-BR" sz="1200" dirty="0">
              <a:latin typeface="Montserrat"/>
              <a:ea typeface="Montserrat"/>
              <a:cs typeface="Montserrat"/>
              <a:sym typeface="Montserrat"/>
            </a:rPr>
            <a:t>  </a:t>
          </a:r>
          <a:endParaRPr lang="pt-BR" sz="1200" dirty="0"/>
        </a:p>
      </dgm:t>
    </dgm:pt>
    <dgm:pt modelId="{BB65CC22-A4F0-48F9-A755-C1C698BA606F}" type="parTrans" cxnId="{BF68F7C0-7D80-4018-B477-84AD850B7A50}">
      <dgm:prSet/>
      <dgm:spPr/>
      <dgm:t>
        <a:bodyPr/>
        <a:lstStyle/>
        <a:p>
          <a:endParaRPr lang="pt-BR"/>
        </a:p>
      </dgm:t>
    </dgm:pt>
    <dgm:pt modelId="{A7334564-015F-4572-B25A-78F279E0D465}" type="sibTrans" cxnId="{BF68F7C0-7D80-4018-B477-84AD850B7A50}">
      <dgm:prSet/>
      <dgm:spPr/>
      <dgm:t>
        <a:bodyPr/>
        <a:lstStyle/>
        <a:p>
          <a:endParaRPr lang="pt-BR"/>
        </a:p>
      </dgm:t>
    </dgm:pt>
    <dgm:pt modelId="{AFCA0C74-41A7-48C4-A1BB-2BBD63769793}">
      <dgm:prSet/>
      <dgm:spPr/>
      <dgm:t>
        <a:bodyPr/>
        <a:lstStyle/>
        <a:p>
          <a:pPr algn="ctr">
            <a:buFontTx/>
            <a:buNone/>
          </a:pPr>
          <a:r>
            <a:rPr lang="pt-BR" sz="1200" dirty="0">
              <a:latin typeface="Montserrat"/>
              <a:ea typeface="Montserrat"/>
              <a:cs typeface="Montserrat"/>
              <a:sym typeface="Montserrat"/>
            </a:rPr>
            <a:t>Restos a Pagar (0,6%)</a:t>
          </a:r>
        </a:p>
      </dgm:t>
    </dgm:pt>
    <dgm:pt modelId="{28896CED-2995-4912-9016-A275B44B6047}" type="parTrans" cxnId="{EDF5F9CA-E252-41D5-866C-1C97E642D252}">
      <dgm:prSet/>
      <dgm:spPr/>
      <dgm:t>
        <a:bodyPr/>
        <a:lstStyle/>
        <a:p>
          <a:endParaRPr lang="pt-BR"/>
        </a:p>
      </dgm:t>
    </dgm:pt>
    <dgm:pt modelId="{3F496284-B877-456B-9064-F0E9A0057384}" type="sibTrans" cxnId="{EDF5F9CA-E252-41D5-866C-1C97E642D252}">
      <dgm:prSet/>
      <dgm:spPr/>
      <dgm:t>
        <a:bodyPr/>
        <a:lstStyle/>
        <a:p>
          <a:endParaRPr lang="pt-BR"/>
        </a:p>
      </dgm:t>
    </dgm:pt>
    <dgm:pt modelId="{E1028D42-FA6F-4CBF-A5F9-1F54B2DA789F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b="0" i="0" dirty="0">
              <a:latin typeface="Montserrat" panose="00000500000000000000" pitchFamily="2" charset="0"/>
            </a:rPr>
            <a:t>As emendas individuais ao Projeto de Lei Orçamentária serão aprovadas no limite de 2% (dois por cento) da receita corrente líquida realizada no exercício anterior, sendo que a metade deste percentual será destinada a ações e serviços públicos de saúde.</a:t>
          </a:r>
          <a:endParaRPr lang="pt-BR" sz="1100" dirty="0"/>
        </a:p>
      </dgm:t>
    </dgm:pt>
    <dgm:pt modelId="{1AE20BF1-C74E-49DE-A1CF-DC7199DC5055}" type="parTrans" cxnId="{CD435B3C-8A52-4AAF-9E8E-0A2FEF0C6766}">
      <dgm:prSet/>
      <dgm:spPr/>
      <dgm:t>
        <a:bodyPr/>
        <a:lstStyle/>
        <a:p>
          <a:endParaRPr lang="pt-BR"/>
        </a:p>
      </dgm:t>
    </dgm:pt>
    <dgm:pt modelId="{835C713C-44C2-4224-AB8E-2947D82BF208}" type="sibTrans" cxnId="{CD435B3C-8A52-4AAF-9E8E-0A2FEF0C6766}">
      <dgm:prSet/>
      <dgm:spPr/>
      <dgm:t>
        <a:bodyPr/>
        <a:lstStyle/>
        <a:p>
          <a:endParaRPr lang="pt-BR"/>
        </a:p>
      </dgm:t>
    </dgm:pt>
    <dgm:pt modelId="{DF93A369-3C47-4FD5-8B96-A306B978EA2F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</a:rPr>
            <a:t>Os restos a pagar poderão ser considerados para fins de cumprimento da execução financeira até o limite de 0,6% da receita corrente líquida realizada no exercício anterior.</a:t>
          </a:r>
          <a:endParaRPr lang="pt-BR" sz="1100" dirty="0"/>
        </a:p>
      </dgm:t>
    </dgm:pt>
    <dgm:pt modelId="{5812003F-6D69-456D-834D-6F2568E7A5CE}" type="parTrans" cxnId="{8C763365-AF3D-4F27-969E-C8CF2B8071A4}">
      <dgm:prSet/>
      <dgm:spPr/>
      <dgm:t>
        <a:bodyPr/>
        <a:lstStyle/>
        <a:p>
          <a:endParaRPr lang="pt-BR"/>
        </a:p>
      </dgm:t>
    </dgm:pt>
    <dgm:pt modelId="{81B4E2C7-6600-4C09-8DFA-9689707EE0BE}" type="sibTrans" cxnId="{8C763365-AF3D-4F27-969E-C8CF2B8071A4}">
      <dgm:prSet/>
      <dgm:spPr/>
      <dgm:t>
        <a:bodyPr/>
        <a:lstStyle/>
        <a:p>
          <a:endParaRPr lang="pt-BR"/>
        </a:p>
      </dgm:t>
    </dgm:pt>
    <dgm:pt modelId="{7BD454D9-3D87-451F-81AD-3D35A831F85C}">
      <dgm:prSet phldrT="[Texto]" custT="1"/>
      <dgm:spPr/>
      <dgm:t>
        <a:bodyPr/>
        <a:lstStyle/>
        <a:p>
          <a:pPr algn="just">
            <a:buSzPts val="1111"/>
            <a:buNone/>
          </a:pPr>
          <a:endParaRPr lang="pt-BR" sz="700" dirty="0"/>
        </a:p>
      </dgm:t>
    </dgm:pt>
    <dgm:pt modelId="{9178D3FE-81CB-4081-95E0-E31ACE100413}" type="parTrans" cxnId="{C573B7E3-5FFE-4209-B114-E433E0FB5933}">
      <dgm:prSet/>
      <dgm:spPr/>
      <dgm:t>
        <a:bodyPr/>
        <a:lstStyle/>
        <a:p>
          <a:endParaRPr lang="pt-BR"/>
        </a:p>
      </dgm:t>
    </dgm:pt>
    <dgm:pt modelId="{FF0FB498-312E-4C07-977E-FA41B0149CE4}" type="sibTrans" cxnId="{C573B7E3-5FFE-4209-B114-E433E0FB5933}">
      <dgm:prSet/>
      <dgm:spPr/>
      <dgm:t>
        <a:bodyPr/>
        <a:lstStyle/>
        <a:p>
          <a:endParaRPr lang="pt-BR"/>
        </a:p>
      </dgm:t>
    </dgm:pt>
    <dgm:pt modelId="{AFEB3568-FFBC-4EAB-91AA-358F07260CF2}">
      <dgm:prSet phldrT="[Texto]" custT="1"/>
      <dgm:spPr/>
      <dgm:t>
        <a:bodyPr/>
        <a:lstStyle/>
        <a:p>
          <a:pPr algn="just">
            <a:buSzPts val="1111"/>
            <a:buNone/>
          </a:pPr>
          <a:endParaRPr lang="pt-BR" sz="400" dirty="0"/>
        </a:p>
      </dgm:t>
    </dgm:pt>
    <dgm:pt modelId="{AE8CCF31-516D-4BFF-89B6-F13FE8C6F2EB}" type="parTrans" cxnId="{8DE267E6-1334-4376-9CDF-6C42B70E7BEE}">
      <dgm:prSet/>
      <dgm:spPr/>
      <dgm:t>
        <a:bodyPr/>
        <a:lstStyle/>
        <a:p>
          <a:endParaRPr lang="pt-BR"/>
        </a:p>
      </dgm:t>
    </dgm:pt>
    <dgm:pt modelId="{E8CCE934-FCDD-45A7-AF28-7665D4A5A101}" type="sibTrans" cxnId="{8DE267E6-1334-4376-9CDF-6C42B70E7BEE}">
      <dgm:prSet/>
      <dgm:spPr/>
      <dgm:t>
        <a:bodyPr/>
        <a:lstStyle/>
        <a:p>
          <a:endParaRPr lang="pt-BR"/>
        </a:p>
      </dgm:t>
    </dgm:pt>
    <dgm:pt modelId="{CEF94E65-AF7F-4267-AA8D-7EEF7BFD9E53}">
      <dgm:prSet/>
      <dgm:spPr/>
      <dgm:t>
        <a:bodyPr/>
        <a:lstStyle/>
        <a:p>
          <a:pPr algn="ctr">
            <a:buSzPts val="1111"/>
            <a:buNone/>
          </a:pPr>
          <a:r>
            <a:rPr lang="pt-BR" sz="1200" b="1" dirty="0">
              <a:latin typeface="Montserrat" panose="00000500000000000000" pitchFamily="2" charset="0"/>
            </a:rPr>
            <a:t>2.636.479,41</a:t>
          </a:r>
          <a:endParaRPr lang="pt-BR" sz="1200" dirty="0"/>
        </a:p>
      </dgm:t>
    </dgm:pt>
    <dgm:pt modelId="{B10D8E5D-920F-4129-A5C3-BD5B96DD9421}" type="parTrans" cxnId="{031FA48E-4A23-44BD-9FE1-5C978EFD3487}">
      <dgm:prSet/>
      <dgm:spPr/>
      <dgm:t>
        <a:bodyPr/>
        <a:lstStyle/>
        <a:p>
          <a:endParaRPr lang="pt-BR"/>
        </a:p>
      </dgm:t>
    </dgm:pt>
    <dgm:pt modelId="{FA98B435-39D2-4C84-A231-A9E17731DFC9}" type="sibTrans" cxnId="{031FA48E-4A23-44BD-9FE1-5C978EFD3487}">
      <dgm:prSet/>
      <dgm:spPr/>
      <dgm:t>
        <a:bodyPr/>
        <a:lstStyle/>
        <a:p>
          <a:endParaRPr lang="pt-BR"/>
        </a:p>
      </dgm:t>
    </dgm:pt>
    <dgm:pt modelId="{56655696-1705-4AC1-A16E-DF7CD4673984}">
      <dgm:prSet/>
      <dgm:spPr/>
      <dgm:t>
        <a:bodyPr/>
        <a:lstStyle/>
        <a:p>
          <a:pPr algn="ctr">
            <a:buSzPts val="1111"/>
            <a:buNone/>
          </a:pPr>
          <a:endParaRPr lang="pt-BR" sz="1200" dirty="0"/>
        </a:p>
      </dgm:t>
    </dgm:pt>
    <dgm:pt modelId="{9246F66F-98E0-42B6-9DCF-EC1C09DB0F43}" type="parTrans" cxnId="{6457B434-9CED-4643-B2B0-10192FBFC2B0}">
      <dgm:prSet/>
      <dgm:spPr/>
      <dgm:t>
        <a:bodyPr/>
        <a:lstStyle/>
        <a:p>
          <a:endParaRPr lang="pt-BR"/>
        </a:p>
      </dgm:t>
    </dgm:pt>
    <dgm:pt modelId="{D4569770-62BA-409B-86C9-8AD42C8A3CD5}" type="sibTrans" cxnId="{6457B434-9CED-4643-B2B0-10192FBFC2B0}">
      <dgm:prSet/>
      <dgm:spPr/>
      <dgm:t>
        <a:bodyPr/>
        <a:lstStyle/>
        <a:p>
          <a:endParaRPr lang="pt-BR"/>
        </a:p>
      </dgm:t>
    </dgm:pt>
    <dgm:pt modelId="{D7C7CACD-25F4-4AB3-8428-1EAC6A2AD027}">
      <dgm:prSet/>
      <dgm:spPr/>
      <dgm:t>
        <a:bodyPr/>
        <a:lstStyle/>
        <a:p>
          <a:pPr algn="ctr">
            <a:buSzPts val="1111"/>
            <a:buNone/>
          </a:pPr>
          <a:r>
            <a:rPr lang="pt-BR" sz="1200" dirty="0"/>
            <a:t>50% para Saúde (69,49%)</a:t>
          </a:r>
        </a:p>
      </dgm:t>
    </dgm:pt>
    <dgm:pt modelId="{332CC5F4-B639-4616-830A-27C81F7DA0A4}" type="parTrans" cxnId="{3BA61C37-E23D-4FB0-BC86-62DC3F986335}">
      <dgm:prSet/>
      <dgm:spPr/>
      <dgm:t>
        <a:bodyPr/>
        <a:lstStyle/>
        <a:p>
          <a:endParaRPr lang="pt-BR"/>
        </a:p>
      </dgm:t>
    </dgm:pt>
    <dgm:pt modelId="{CC4A4139-2AC0-4734-8779-9F2FCAC9ACAF}" type="sibTrans" cxnId="{3BA61C37-E23D-4FB0-BC86-62DC3F986335}">
      <dgm:prSet/>
      <dgm:spPr/>
      <dgm:t>
        <a:bodyPr/>
        <a:lstStyle/>
        <a:p>
          <a:endParaRPr lang="pt-BR"/>
        </a:p>
      </dgm:t>
    </dgm:pt>
    <dgm:pt modelId="{19FF87AA-F939-46B1-8E5E-C8CF9BF9BDB9}">
      <dgm:prSet/>
      <dgm:spPr/>
      <dgm:t>
        <a:bodyPr/>
        <a:lstStyle/>
        <a:p>
          <a:pPr algn="ctr">
            <a:buSzPts val="1111"/>
            <a:buNone/>
          </a:pPr>
          <a:r>
            <a:rPr lang="pt-BR" sz="1200" b="1" dirty="0">
              <a:latin typeface="Montserrat" panose="00000500000000000000" pitchFamily="2" charset="0"/>
            </a:rPr>
            <a:t>1.832.067,05</a:t>
          </a:r>
          <a:endParaRPr lang="pt-BR" sz="1200" dirty="0"/>
        </a:p>
      </dgm:t>
    </dgm:pt>
    <dgm:pt modelId="{14824491-501C-4E82-AEFC-24E69894F5AD}" type="parTrans" cxnId="{A02868A0-E2EA-45CB-A52E-DA8749792C17}">
      <dgm:prSet/>
      <dgm:spPr/>
      <dgm:t>
        <a:bodyPr/>
        <a:lstStyle/>
        <a:p>
          <a:endParaRPr lang="pt-BR"/>
        </a:p>
      </dgm:t>
    </dgm:pt>
    <dgm:pt modelId="{C7EE6402-508D-4A3C-B957-5374E6EF4395}" type="sibTrans" cxnId="{A02868A0-E2EA-45CB-A52E-DA8749792C17}">
      <dgm:prSet/>
      <dgm:spPr/>
      <dgm:t>
        <a:bodyPr/>
        <a:lstStyle/>
        <a:p>
          <a:endParaRPr lang="pt-BR"/>
        </a:p>
      </dgm:t>
    </dgm:pt>
    <dgm:pt modelId="{45070A8B-366E-45DC-BF4A-A06D2737FCE2}">
      <dgm:prSet custT="1"/>
      <dgm:spPr/>
      <dgm:t>
        <a:bodyPr/>
        <a:lstStyle/>
        <a:p>
          <a:pPr algn="just">
            <a:buSzPts val="1111"/>
            <a:buNone/>
          </a:pPr>
          <a:endParaRPr lang="pt-BR" sz="200" dirty="0"/>
        </a:p>
      </dgm:t>
    </dgm:pt>
    <dgm:pt modelId="{8B23BC0C-AAFF-478D-BB17-DD5A7B291E57}" type="parTrans" cxnId="{D1D84935-FE7E-40C2-8360-1B496635DF32}">
      <dgm:prSet/>
      <dgm:spPr/>
      <dgm:t>
        <a:bodyPr/>
        <a:lstStyle/>
        <a:p>
          <a:endParaRPr lang="pt-BR"/>
        </a:p>
      </dgm:t>
    </dgm:pt>
    <dgm:pt modelId="{CB351604-39ED-4E3C-8CFD-74F9F9A4B482}" type="sibTrans" cxnId="{D1D84935-FE7E-40C2-8360-1B496635DF32}">
      <dgm:prSet/>
      <dgm:spPr/>
      <dgm:t>
        <a:bodyPr/>
        <a:lstStyle/>
        <a:p>
          <a:endParaRPr lang="pt-BR"/>
        </a:p>
      </dgm:t>
    </dgm:pt>
    <dgm:pt modelId="{09F4EA76-C5C6-4DE8-8297-B260F7720773}">
      <dgm:prSet custT="1"/>
      <dgm:spPr/>
      <dgm:t>
        <a:bodyPr/>
        <a:lstStyle/>
        <a:p>
          <a:pPr algn="ctr">
            <a:buSzPts val="1111"/>
            <a:buNone/>
          </a:pPr>
          <a:endParaRPr lang="pt-BR" sz="1050" dirty="0"/>
        </a:p>
      </dgm:t>
    </dgm:pt>
    <dgm:pt modelId="{D52E71B5-616D-4093-AF2E-B311C50DA1FF}" type="parTrans" cxnId="{48013AD3-2E33-4ECC-8F08-2D4E58E04363}">
      <dgm:prSet/>
      <dgm:spPr/>
      <dgm:t>
        <a:bodyPr/>
        <a:lstStyle/>
        <a:p>
          <a:endParaRPr lang="pt-BR"/>
        </a:p>
      </dgm:t>
    </dgm:pt>
    <dgm:pt modelId="{061DA16E-5461-4F10-B7BC-576EC7F68F65}" type="sibTrans" cxnId="{48013AD3-2E33-4ECC-8F08-2D4E58E04363}">
      <dgm:prSet/>
      <dgm:spPr/>
      <dgm:t>
        <a:bodyPr/>
        <a:lstStyle/>
        <a:p>
          <a:endParaRPr lang="pt-BR"/>
        </a:p>
      </dgm:t>
    </dgm:pt>
    <dgm:pt modelId="{AF0F0F15-4E56-49DA-B96C-19E4A9E8DAFA}">
      <dgm:prSet/>
      <dgm:spPr/>
      <dgm:t>
        <a:bodyPr/>
        <a:lstStyle/>
        <a:p>
          <a:pPr algn="ctr">
            <a:buSzPts val="1111"/>
            <a:buNone/>
          </a:pPr>
          <a:r>
            <a:rPr lang="pt-BR" sz="1200" dirty="0">
              <a:latin typeface="Montserrat" panose="00000500000000000000" pitchFamily="2" charset="0"/>
            </a:rPr>
            <a:t>Empenhado</a:t>
          </a:r>
          <a:endParaRPr lang="pt-BR" sz="1200" dirty="0"/>
        </a:p>
      </dgm:t>
    </dgm:pt>
    <dgm:pt modelId="{1312AF36-3712-4157-BCD1-167988DC679C}" type="parTrans" cxnId="{7E57A428-4906-465E-A495-E8D47251B868}">
      <dgm:prSet/>
      <dgm:spPr/>
      <dgm:t>
        <a:bodyPr/>
        <a:lstStyle/>
        <a:p>
          <a:endParaRPr lang="pt-BR"/>
        </a:p>
      </dgm:t>
    </dgm:pt>
    <dgm:pt modelId="{D959AD81-FD84-465C-9C2A-1E1926E42068}" type="sibTrans" cxnId="{7E57A428-4906-465E-A495-E8D47251B868}">
      <dgm:prSet/>
      <dgm:spPr/>
      <dgm:t>
        <a:bodyPr/>
        <a:lstStyle/>
        <a:p>
          <a:endParaRPr lang="pt-BR"/>
        </a:p>
      </dgm:t>
    </dgm:pt>
    <dgm:pt modelId="{38EDAEF3-A194-403C-9B92-80E52C468E16}">
      <dgm:prSet/>
      <dgm:spPr/>
      <dgm:t>
        <a:bodyPr/>
        <a:lstStyle/>
        <a:p>
          <a:pPr algn="ctr">
            <a:buSzPts val="1111"/>
            <a:buNone/>
          </a:pPr>
          <a:r>
            <a:rPr lang="pt-BR" sz="1200" dirty="0">
              <a:latin typeface="Montserrat" panose="00000500000000000000" pitchFamily="2" charset="0"/>
            </a:rPr>
            <a:t>Liquidado</a:t>
          </a:r>
          <a:endParaRPr lang="pt-BR" sz="1200" b="1" dirty="0">
            <a:latin typeface="Montserrat" panose="00000500000000000000" pitchFamily="2" charset="0"/>
          </a:endParaRPr>
        </a:p>
      </dgm:t>
    </dgm:pt>
    <dgm:pt modelId="{84ECE499-CD0C-40E5-8049-839E372EB706}" type="parTrans" cxnId="{01E4455F-9617-4848-8D0C-6237ADA39E39}">
      <dgm:prSet/>
      <dgm:spPr/>
      <dgm:t>
        <a:bodyPr/>
        <a:lstStyle/>
        <a:p>
          <a:endParaRPr lang="pt-BR"/>
        </a:p>
      </dgm:t>
    </dgm:pt>
    <dgm:pt modelId="{862F325A-9947-43F8-8816-F746FD98EA12}" type="sibTrans" cxnId="{01E4455F-9617-4848-8D0C-6237ADA39E39}">
      <dgm:prSet/>
      <dgm:spPr/>
      <dgm:t>
        <a:bodyPr/>
        <a:lstStyle/>
        <a:p>
          <a:endParaRPr lang="pt-BR"/>
        </a:p>
      </dgm:t>
    </dgm:pt>
    <dgm:pt modelId="{03C0D3E1-77E3-46B2-A7DD-CB1066EF67B0}">
      <dgm:prSet phldrT="[Texto]"/>
      <dgm:spPr/>
      <dgm:t>
        <a:bodyPr/>
        <a:lstStyle/>
        <a:p>
          <a:pPr algn="ctr">
            <a:buSzPts val="1111"/>
            <a:buNone/>
          </a:pPr>
          <a:r>
            <a:rPr lang="pt-BR" sz="1200" b="0" dirty="0">
              <a:latin typeface="Montserrat" panose="00000500000000000000" pitchFamily="2" charset="0"/>
            </a:rPr>
            <a:t>2% Receita Líquida</a:t>
          </a:r>
          <a:endParaRPr lang="pt-BR" sz="1200" dirty="0"/>
        </a:p>
      </dgm:t>
    </dgm:pt>
    <dgm:pt modelId="{CB29F7AD-9BC4-4C70-824F-43EB1706E8B2}" type="parTrans" cxnId="{731C261D-0079-4E38-A324-3C7282BC1E2F}">
      <dgm:prSet/>
      <dgm:spPr/>
      <dgm:t>
        <a:bodyPr/>
        <a:lstStyle/>
        <a:p>
          <a:endParaRPr lang="pt-BR"/>
        </a:p>
      </dgm:t>
    </dgm:pt>
    <dgm:pt modelId="{D57DFE52-5096-437F-AA8B-5BE2FD3E28FB}" type="sibTrans" cxnId="{731C261D-0079-4E38-A324-3C7282BC1E2F}">
      <dgm:prSet/>
      <dgm:spPr/>
      <dgm:t>
        <a:bodyPr/>
        <a:lstStyle/>
        <a:p>
          <a:endParaRPr lang="pt-BR"/>
        </a:p>
      </dgm:t>
    </dgm:pt>
    <dgm:pt modelId="{6EB9E619-CF32-4FB2-8BCA-A40BAE71323E}">
      <dgm:prSet/>
      <dgm:spPr/>
      <dgm:t>
        <a:bodyPr/>
        <a:lstStyle/>
        <a:p>
          <a:pPr algn="ctr">
            <a:buSzPts val="1111"/>
            <a:buNone/>
          </a:pPr>
          <a:endParaRPr lang="pt-BR" sz="1200" dirty="0"/>
        </a:p>
      </dgm:t>
    </dgm:pt>
    <dgm:pt modelId="{C330AA13-5ED8-41F4-873B-8C3BA709518A}" type="parTrans" cxnId="{E3A7F25B-BA17-42A0-8B71-CF57E6FEDC52}">
      <dgm:prSet/>
      <dgm:spPr/>
      <dgm:t>
        <a:bodyPr/>
        <a:lstStyle/>
        <a:p>
          <a:endParaRPr lang="pt-BR"/>
        </a:p>
      </dgm:t>
    </dgm:pt>
    <dgm:pt modelId="{939644C2-3C8F-421D-86B7-15D9314F3C8B}" type="sibTrans" cxnId="{E3A7F25B-BA17-42A0-8B71-CF57E6FEDC52}">
      <dgm:prSet/>
      <dgm:spPr/>
      <dgm:t>
        <a:bodyPr/>
        <a:lstStyle/>
        <a:p>
          <a:endParaRPr lang="pt-BR"/>
        </a:p>
      </dgm:t>
    </dgm:pt>
    <dgm:pt modelId="{702D9623-59F7-42EE-A3EB-793A873159EB}">
      <dgm:prSet/>
      <dgm:spPr/>
      <dgm:t>
        <a:bodyPr/>
        <a:lstStyle/>
        <a:p>
          <a:pPr algn="ctr">
            <a:buSzPts val="1111"/>
            <a:buNone/>
          </a:pPr>
          <a:r>
            <a:rPr lang="pt-BR" sz="1200" dirty="0">
              <a:latin typeface="Montserrat" panose="00000500000000000000" pitchFamily="2" charset="0"/>
            </a:rPr>
            <a:t> </a:t>
          </a:r>
          <a:r>
            <a:rPr lang="pt-BR" sz="1200" b="1" dirty="0">
              <a:latin typeface="Montserrat" panose="00000500000000000000" pitchFamily="2" charset="0"/>
            </a:rPr>
            <a:t>1.388.119,83</a:t>
          </a:r>
        </a:p>
      </dgm:t>
    </dgm:pt>
    <dgm:pt modelId="{D579E972-55AF-45B2-AC76-0860B944B03E}" type="parTrans" cxnId="{33ABE49D-CDE2-4533-9495-09EBEB0DE8E3}">
      <dgm:prSet/>
      <dgm:spPr/>
      <dgm:t>
        <a:bodyPr/>
        <a:lstStyle/>
        <a:p>
          <a:endParaRPr lang="pt-BR"/>
        </a:p>
      </dgm:t>
    </dgm:pt>
    <dgm:pt modelId="{7B4B5805-ED5B-400B-AFD8-31A2EDF3D797}" type="sibTrans" cxnId="{33ABE49D-CDE2-4533-9495-09EBEB0DE8E3}">
      <dgm:prSet/>
      <dgm:spPr/>
      <dgm:t>
        <a:bodyPr/>
        <a:lstStyle/>
        <a:p>
          <a:endParaRPr lang="pt-BR"/>
        </a:p>
      </dgm:t>
    </dgm:pt>
    <dgm:pt modelId="{04FC15A0-FAAE-4F61-8D5B-916A68963539}">
      <dgm:prSet phldrT="[Texto]" custT="1"/>
      <dgm:spPr/>
      <dgm:t>
        <a:bodyPr/>
        <a:lstStyle/>
        <a:p>
          <a:pPr algn="just">
            <a:buSzPts val="1111"/>
            <a:buNone/>
          </a:pPr>
          <a:r>
            <a:rPr lang="pt-BR" sz="11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§4° do Art.126-A </a:t>
          </a:r>
          <a:endParaRPr lang="pt-BR" sz="1100" dirty="0"/>
        </a:p>
      </dgm:t>
    </dgm:pt>
    <dgm:pt modelId="{4E98DEB9-23A4-408A-A930-E281452B5645}" type="parTrans" cxnId="{320A93EE-89C4-4434-A7D6-B50380EACD1F}">
      <dgm:prSet/>
      <dgm:spPr/>
      <dgm:t>
        <a:bodyPr/>
        <a:lstStyle/>
        <a:p>
          <a:endParaRPr lang="pt-BR"/>
        </a:p>
      </dgm:t>
    </dgm:pt>
    <dgm:pt modelId="{0E3EAACE-D297-4710-B97E-BD9D3F619516}" type="sibTrans" cxnId="{320A93EE-89C4-4434-A7D6-B50380EACD1F}">
      <dgm:prSet/>
      <dgm:spPr/>
      <dgm:t>
        <a:bodyPr/>
        <a:lstStyle/>
        <a:p>
          <a:endParaRPr lang="pt-BR"/>
        </a:p>
      </dgm:t>
    </dgm:pt>
    <dgm:pt modelId="{9D436036-5B33-4A34-B884-C6208BC33667}">
      <dgm:prSet phldrT="[Texto]" custT="1"/>
      <dgm:spPr/>
      <dgm:t>
        <a:bodyPr/>
        <a:lstStyle/>
        <a:p>
          <a:pPr algn="just">
            <a:buSzPts val="1111"/>
            <a:buNone/>
          </a:pPr>
          <a:endParaRPr lang="pt-BR" sz="1100" b="1" dirty="0"/>
        </a:p>
      </dgm:t>
    </dgm:pt>
    <dgm:pt modelId="{A3F95466-0CDC-497C-8BA4-CFC2C8E20AC1}" type="parTrans" cxnId="{C06D6624-958B-4FFC-A309-9AB74B9BAFE7}">
      <dgm:prSet/>
      <dgm:spPr/>
      <dgm:t>
        <a:bodyPr/>
        <a:lstStyle/>
        <a:p>
          <a:endParaRPr lang="pt-BR"/>
        </a:p>
      </dgm:t>
    </dgm:pt>
    <dgm:pt modelId="{F7CBBA0B-6336-41EC-851E-EEED46192594}" type="sibTrans" cxnId="{C06D6624-958B-4FFC-A309-9AB74B9BAFE7}">
      <dgm:prSet/>
      <dgm:spPr/>
      <dgm:t>
        <a:bodyPr/>
        <a:lstStyle/>
        <a:p>
          <a:endParaRPr lang="pt-BR"/>
        </a:p>
      </dgm:t>
    </dgm:pt>
    <dgm:pt modelId="{87EBA979-6898-411C-AB5D-9483C7B0F16C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endParaRPr lang="pt-BR" sz="1100" dirty="0"/>
        </a:p>
      </dgm:t>
    </dgm:pt>
    <dgm:pt modelId="{19BD99CB-C49D-45A1-9F1D-95E6C046D5BA}" type="parTrans" cxnId="{485649E3-9C25-46E6-BB0A-7FD062626AA1}">
      <dgm:prSet/>
      <dgm:spPr/>
    </dgm:pt>
    <dgm:pt modelId="{DB19A122-9236-4F33-BC6E-69544DD5CA2A}" type="sibTrans" cxnId="{485649E3-9C25-46E6-BB0A-7FD062626AA1}">
      <dgm:prSet/>
      <dgm:spPr/>
    </dgm:pt>
    <dgm:pt modelId="{D3EC5D31-97F0-4B3C-8FCA-49FC66AA2C10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None/>
          </a:pPr>
          <a:endParaRPr lang="pt-BR" sz="1100" dirty="0"/>
        </a:p>
      </dgm:t>
    </dgm:pt>
    <dgm:pt modelId="{046A6AA6-1ED2-4E50-9C31-96384B9D15D3}" type="parTrans" cxnId="{0ACBEB60-22CC-469A-B245-C25276A5AD47}">
      <dgm:prSet/>
      <dgm:spPr/>
    </dgm:pt>
    <dgm:pt modelId="{2EA7E66A-AC80-4520-9F17-6DE31CC5EA48}" type="sibTrans" cxnId="{0ACBEB60-22CC-469A-B245-C25276A5AD47}">
      <dgm:prSet/>
      <dgm:spPr/>
    </dgm:pt>
    <dgm:pt modelId="{44E01F59-5FD1-4C17-9167-C5303E6675A0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endParaRPr lang="pt-BR" sz="1100" dirty="0"/>
        </a:p>
      </dgm:t>
    </dgm:pt>
    <dgm:pt modelId="{AF0C8CBF-5BFB-4050-BB9D-43D9A9464ED5}" type="parTrans" cxnId="{9008B761-3E59-48A2-9926-110C9B76648C}">
      <dgm:prSet/>
      <dgm:spPr/>
    </dgm:pt>
    <dgm:pt modelId="{3EADCD06-AD66-4604-AE26-0BE08D0D66B7}" type="sibTrans" cxnId="{9008B761-3E59-48A2-9926-110C9B76648C}">
      <dgm:prSet/>
      <dgm:spPr/>
    </dgm:pt>
    <dgm:pt modelId="{7697A437-3E60-452D-A504-A42C6290906B}">
      <dgm:prSet/>
      <dgm:spPr/>
      <dgm:t>
        <a:bodyPr/>
        <a:lstStyle/>
        <a:p>
          <a:pPr algn="ctr">
            <a:buFontTx/>
            <a:buNone/>
          </a:pPr>
          <a:r>
            <a:rPr lang="pt-BR" sz="1200" b="1" dirty="0">
              <a:latin typeface="Montserrat"/>
              <a:ea typeface="Montserrat"/>
              <a:cs typeface="Montserrat"/>
              <a:sym typeface="Montserrat"/>
            </a:rPr>
            <a:t>790.943,82</a:t>
          </a:r>
        </a:p>
      </dgm:t>
    </dgm:pt>
    <dgm:pt modelId="{397E48A0-071C-46EC-89A2-C36673EB569C}" type="parTrans" cxnId="{5A33AE6B-62A8-49D1-BACE-9A9EB0B04E39}">
      <dgm:prSet/>
      <dgm:spPr/>
    </dgm:pt>
    <dgm:pt modelId="{97FBF7FA-6611-4BB0-9A2A-4EC7411B2B3A}" type="sibTrans" cxnId="{5A33AE6B-62A8-49D1-BACE-9A9EB0B04E39}">
      <dgm:prSet/>
      <dgm:spPr/>
    </dgm:pt>
    <dgm:pt modelId="{7F768C7C-4D5E-43BB-942C-6E9E4EE39C64}">
      <dgm:prSet/>
      <dgm:spPr/>
      <dgm:t>
        <a:bodyPr/>
        <a:lstStyle/>
        <a:p>
          <a:pPr algn="ctr">
            <a:buSzPts val="1111"/>
            <a:buNone/>
          </a:pPr>
          <a:endParaRPr lang="pt-BR" sz="1200" b="1" dirty="0">
            <a:latin typeface="Montserrat" panose="00000500000000000000" pitchFamily="2" charset="0"/>
          </a:endParaRPr>
        </a:p>
      </dgm:t>
    </dgm:pt>
    <dgm:pt modelId="{9489EF92-08FF-4A30-80F7-580BCA52BA5C}" type="parTrans" cxnId="{1647D6D8-3853-48D6-98B2-95237C099ABC}">
      <dgm:prSet/>
      <dgm:spPr/>
    </dgm:pt>
    <dgm:pt modelId="{2C9DDBD1-A39A-43C5-B846-7CBFDD23CE4D}" type="sibTrans" cxnId="{1647D6D8-3853-48D6-98B2-95237C099ABC}">
      <dgm:prSet/>
      <dgm:spPr/>
    </dgm:pt>
    <dgm:pt modelId="{3391E40B-722A-44A4-AA62-0A3FC6DCC99C}">
      <dgm:prSet/>
      <dgm:spPr/>
      <dgm:t>
        <a:bodyPr/>
        <a:lstStyle/>
        <a:p>
          <a:pPr algn="ctr">
            <a:buSzPts val="1111"/>
            <a:buNone/>
          </a:pPr>
          <a:r>
            <a:rPr lang="pt-BR" sz="1200" dirty="0">
              <a:latin typeface="Montserrat" panose="00000500000000000000" pitchFamily="2" charset="0"/>
            </a:rPr>
            <a:t> </a:t>
          </a:r>
          <a:r>
            <a:rPr lang="pt-BR" sz="1200" b="1" dirty="0">
              <a:latin typeface="Montserrat" panose="00000500000000000000" pitchFamily="2" charset="0"/>
            </a:rPr>
            <a:t>1.733.986,32</a:t>
          </a:r>
          <a:endParaRPr lang="pt-BR" sz="1200" dirty="0"/>
        </a:p>
      </dgm:t>
    </dgm:pt>
    <dgm:pt modelId="{A51E40FC-C040-44D9-8813-3C140923BC4B}" type="parTrans" cxnId="{E2ECED32-0A68-4919-8BBA-0F5281F8620F}">
      <dgm:prSet/>
      <dgm:spPr/>
    </dgm:pt>
    <dgm:pt modelId="{8770D06C-DFE3-483C-8F82-1EE6E5900D72}" type="sibTrans" cxnId="{E2ECED32-0A68-4919-8BBA-0F5281F8620F}">
      <dgm:prSet/>
      <dgm:spPr/>
    </dgm:pt>
    <dgm:pt modelId="{CA7CB7A8-9A22-45AC-A546-A4D7ED2AEDF0}" type="pres">
      <dgm:prSet presAssocID="{7F092FC2-7415-4179-9FAD-1282C89C5DA6}" presName="Name0" presStyleCnt="0">
        <dgm:presLayoutVars>
          <dgm:dir/>
          <dgm:animLvl val="lvl"/>
          <dgm:resizeHandles val="exact"/>
        </dgm:presLayoutVars>
      </dgm:prSet>
      <dgm:spPr/>
    </dgm:pt>
    <dgm:pt modelId="{82F79AFB-076E-454D-A1E1-84266BA30EA8}" type="pres">
      <dgm:prSet presAssocID="{63242FB0-4816-4A6E-BD35-1C28C033FA28}" presName="composite" presStyleCnt="0"/>
      <dgm:spPr/>
    </dgm:pt>
    <dgm:pt modelId="{C87466ED-D888-4DB6-8CCD-2C915BF766AC}" type="pres">
      <dgm:prSet presAssocID="{63242FB0-4816-4A6E-BD35-1C28C033FA28}" presName="parTx" presStyleLbl="alignNode1" presStyleIdx="0" presStyleCnt="3" custLinFactNeighborX="-53240" custLinFactNeighborY="-1256">
        <dgm:presLayoutVars>
          <dgm:chMax val="0"/>
          <dgm:chPref val="0"/>
          <dgm:bulletEnabled val="1"/>
        </dgm:presLayoutVars>
      </dgm:prSet>
      <dgm:spPr/>
    </dgm:pt>
    <dgm:pt modelId="{64949933-321F-452A-95A2-2FF0AAC78E5F}" type="pres">
      <dgm:prSet presAssocID="{63242FB0-4816-4A6E-BD35-1C28C033FA28}" presName="desTx" presStyleLbl="alignAccFollowNode1" presStyleIdx="0" presStyleCnt="3">
        <dgm:presLayoutVars>
          <dgm:bulletEnabled val="1"/>
        </dgm:presLayoutVars>
      </dgm:prSet>
      <dgm:spPr/>
    </dgm:pt>
    <dgm:pt modelId="{496B7C2B-47FA-4592-B3B2-CD1E71BD1A3C}" type="pres">
      <dgm:prSet presAssocID="{01345BE2-AE93-4927-BD1F-3D51079874ED}" presName="space" presStyleCnt="0"/>
      <dgm:spPr/>
    </dgm:pt>
    <dgm:pt modelId="{59E5934C-2302-4CE2-A881-3B35A990B463}" type="pres">
      <dgm:prSet presAssocID="{BAB5FB38-94C7-441B-A3B3-7946D788DD5A}" presName="composite" presStyleCnt="0"/>
      <dgm:spPr/>
    </dgm:pt>
    <dgm:pt modelId="{396E4A43-7AEC-4A50-9BEE-109D301F3A36}" type="pres">
      <dgm:prSet presAssocID="{BAB5FB38-94C7-441B-A3B3-7946D788DD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C9BE9A5-CD32-4704-A7FB-6CAA2517CF09}" type="pres">
      <dgm:prSet presAssocID="{BAB5FB38-94C7-441B-A3B3-7946D788DD5A}" presName="desTx" presStyleLbl="alignAccFollowNode1" presStyleIdx="1" presStyleCnt="3">
        <dgm:presLayoutVars>
          <dgm:bulletEnabled val="1"/>
        </dgm:presLayoutVars>
      </dgm:prSet>
      <dgm:spPr/>
    </dgm:pt>
    <dgm:pt modelId="{E0377742-2CE1-424C-8D69-5265E287C27C}" type="pres">
      <dgm:prSet presAssocID="{5196E62A-FC0C-436C-ACA6-2350324F0B07}" presName="space" presStyleCnt="0"/>
      <dgm:spPr/>
    </dgm:pt>
    <dgm:pt modelId="{578D28C1-4502-44BD-9767-888720953C02}" type="pres">
      <dgm:prSet presAssocID="{D3F68615-0612-4C39-9C79-EE72094A5FA6}" presName="composite" presStyleCnt="0"/>
      <dgm:spPr/>
    </dgm:pt>
    <dgm:pt modelId="{9005C7A0-4393-4B97-BDA9-F4C0D2B55443}" type="pres">
      <dgm:prSet presAssocID="{D3F68615-0612-4C39-9C79-EE72094A5FA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5A4CDB1-71EE-403C-92DD-42C46E7AA565}" type="pres">
      <dgm:prSet presAssocID="{D3F68615-0612-4C39-9C79-EE72094A5FA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8B51701-412F-44BD-9A41-1A3A0F3DA9AF}" srcId="{63242FB0-4816-4A6E-BD35-1C28C033FA28}" destId="{9546C915-35CD-43BA-AD39-1FF921877E00}" srcOrd="1" destOrd="0" parTransId="{A368708F-94CC-4AAB-97A9-E638758BD29C}" sibTransId="{FF087363-06C8-4B66-866C-634A233B901A}"/>
    <dgm:cxn modelId="{37F76504-3B64-463E-8B8C-0E5155BACD0A}" type="presOf" srcId="{7F092FC2-7415-4179-9FAD-1282C89C5DA6}" destId="{CA7CB7A8-9A22-45AC-A546-A4D7ED2AEDF0}" srcOrd="0" destOrd="0" presId="urn:microsoft.com/office/officeart/2005/8/layout/hList1"/>
    <dgm:cxn modelId="{372F1F12-700C-4D44-95D6-53A0407056BB}" type="presOf" srcId="{7BD454D9-3D87-451F-81AD-3D35A831F85C}" destId="{BC9BE9A5-CD32-4704-A7FB-6CAA2517CF09}" srcOrd="0" destOrd="2" presId="urn:microsoft.com/office/officeart/2005/8/layout/hList1"/>
    <dgm:cxn modelId="{DCD8DB13-0E06-4004-B852-41A02F3D3E22}" type="presOf" srcId="{AFCA0C74-41A7-48C4-A1BB-2BBD63769793}" destId="{C5A4CDB1-71EE-403C-92DD-42C46E7AA565}" srcOrd="0" destOrd="14" presId="urn:microsoft.com/office/officeart/2005/8/layout/hList1"/>
    <dgm:cxn modelId="{731C261D-0079-4E38-A324-3C7282BC1E2F}" srcId="{D3F68615-0612-4C39-9C79-EE72094A5FA6}" destId="{03C0D3E1-77E3-46B2-A7DD-CB1066EF67B0}" srcOrd="1" destOrd="0" parTransId="{CB29F7AD-9BC4-4C70-824F-43EB1706E8B2}" sibTransId="{D57DFE52-5096-437F-AA8B-5BE2FD3E28FB}"/>
    <dgm:cxn modelId="{6DBC2323-74DE-4504-B2B5-E914BDB6CB3D}" type="presOf" srcId="{BAB5FB38-94C7-441B-A3B3-7946D788DD5A}" destId="{396E4A43-7AEC-4A50-9BEE-109D301F3A36}" srcOrd="0" destOrd="0" presId="urn:microsoft.com/office/officeart/2005/8/layout/hList1"/>
    <dgm:cxn modelId="{C06D6624-958B-4FFC-A309-9AB74B9BAFE7}" srcId="{63242FB0-4816-4A6E-BD35-1C28C033FA28}" destId="{9D436036-5B33-4A34-B884-C6208BC33667}" srcOrd="0" destOrd="0" parTransId="{A3F95466-0CDC-497C-8BA4-CFC2C8E20AC1}" sibTransId="{F7CBBA0B-6336-41EC-851E-EEED46192594}"/>
    <dgm:cxn modelId="{90EAF027-49D3-4028-9FED-370435932484}" type="presOf" srcId="{D3EC5D31-97F0-4B3C-8FCA-49FC66AA2C10}" destId="{BC9BE9A5-CD32-4704-A7FB-6CAA2517CF09}" srcOrd="0" destOrd="5" presId="urn:microsoft.com/office/officeart/2005/8/layout/hList1"/>
    <dgm:cxn modelId="{7E57A428-4906-465E-A495-E8D47251B868}" srcId="{D3F68615-0612-4C39-9C79-EE72094A5FA6}" destId="{AF0F0F15-4E56-49DA-B96C-19E4A9E8DAFA}" srcOrd="8" destOrd="0" parTransId="{1312AF36-3712-4157-BCD1-167988DC679C}" sibTransId="{D959AD81-FD84-465C-9C2A-1E1926E42068}"/>
    <dgm:cxn modelId="{4D30532E-8A1D-4218-ABFB-4DFECD6DEB59}" type="presOf" srcId="{CEF94E65-AF7F-4267-AA8D-7EEF7BFD9E53}" destId="{C5A4CDB1-71EE-403C-92DD-42C46E7AA565}" srcOrd="0" destOrd="2" presId="urn:microsoft.com/office/officeart/2005/8/layout/hList1"/>
    <dgm:cxn modelId="{E2ECED32-0A68-4919-8BBA-0F5281F8620F}" srcId="{D3F68615-0612-4C39-9C79-EE72094A5FA6}" destId="{3391E40B-722A-44A4-AA62-0A3FC6DCC99C}" srcOrd="9" destOrd="0" parTransId="{A51E40FC-C040-44D9-8813-3C140923BC4B}" sibTransId="{8770D06C-DFE3-483C-8F82-1EE6E5900D72}"/>
    <dgm:cxn modelId="{6457B434-9CED-4643-B2B0-10192FBFC2B0}" srcId="{D3F68615-0612-4C39-9C79-EE72094A5FA6}" destId="{56655696-1705-4AC1-A16E-DF7CD4673984}" srcOrd="3" destOrd="0" parTransId="{9246F66F-98E0-42B6-9DCF-EC1C09DB0F43}" sibTransId="{D4569770-62BA-409B-86C9-8AD42C8A3CD5}"/>
    <dgm:cxn modelId="{9AE26335-37E0-4988-8281-ED0AA6B53810}" type="presOf" srcId="{F01EA02B-BFA4-4A98-9F04-16FBE9A5A256}" destId="{C5A4CDB1-71EE-403C-92DD-42C46E7AA565}" srcOrd="0" destOrd="0" presId="urn:microsoft.com/office/officeart/2005/8/layout/hList1"/>
    <dgm:cxn modelId="{D1D84935-FE7E-40C2-8360-1B496635DF32}" srcId="{D3F68615-0612-4C39-9C79-EE72094A5FA6}" destId="{45070A8B-366E-45DC-BF4A-A06D2737FCE2}" srcOrd="6" destOrd="0" parTransId="{8B23BC0C-AAFF-478D-BB17-DD5A7B291E57}" sibTransId="{CB351604-39ED-4E3C-8CFD-74F9F9A4B482}"/>
    <dgm:cxn modelId="{3BA61C37-E23D-4FB0-BC86-62DC3F986335}" srcId="{D3F68615-0612-4C39-9C79-EE72094A5FA6}" destId="{D7C7CACD-25F4-4AB3-8428-1EAC6A2AD027}" srcOrd="4" destOrd="0" parTransId="{332CC5F4-B639-4616-830A-27C81F7DA0A4}" sibTransId="{CC4A4139-2AC0-4734-8779-9F2FCAC9ACAF}"/>
    <dgm:cxn modelId="{2E8BDD37-5D3E-4211-AE23-3C1FD89F6E79}" type="presOf" srcId="{9546C915-35CD-43BA-AD39-1FF921877E00}" destId="{64949933-321F-452A-95A2-2FF0AAC78E5F}" srcOrd="0" destOrd="1" presId="urn:microsoft.com/office/officeart/2005/8/layout/hList1"/>
    <dgm:cxn modelId="{CD435B3C-8A52-4AAF-9E8E-0A2FEF0C6766}" srcId="{63242FB0-4816-4A6E-BD35-1C28C033FA28}" destId="{E1028D42-FA6F-4CBF-A5F9-1F54B2DA789F}" srcOrd="3" destOrd="0" parTransId="{1AE20BF1-C74E-49DE-A1CF-DC7199DC5055}" sibTransId="{835C713C-44C2-4224-AB8E-2947D82BF208}"/>
    <dgm:cxn modelId="{FF6C483D-F79B-400B-99AD-2297F2104E57}" type="presOf" srcId="{7F768C7C-4D5E-43BB-942C-6E9E4EE39C64}" destId="{C5A4CDB1-71EE-403C-92DD-42C46E7AA565}" srcOrd="0" destOrd="13" presId="urn:microsoft.com/office/officeart/2005/8/layout/hList1"/>
    <dgm:cxn modelId="{E3A7F25B-BA17-42A0-8B71-CF57E6FEDC52}" srcId="{D3F68615-0612-4C39-9C79-EE72094A5FA6}" destId="{6EB9E619-CF32-4FB2-8BCA-A40BAE71323E}" srcOrd="10" destOrd="0" parTransId="{C330AA13-5ED8-41F4-873B-8C3BA709518A}" sibTransId="{939644C2-3C8F-421D-86B7-15D9314F3C8B}"/>
    <dgm:cxn modelId="{7D01F05C-D8E3-4024-99C0-74D1DA37B82A}" type="presOf" srcId="{702D9623-59F7-42EE-A3EB-793A873159EB}" destId="{C5A4CDB1-71EE-403C-92DD-42C46E7AA565}" srcOrd="0" destOrd="12" presId="urn:microsoft.com/office/officeart/2005/8/layout/hList1"/>
    <dgm:cxn modelId="{01E4455F-9617-4848-8D0C-6237ADA39E39}" srcId="{D3F68615-0612-4C39-9C79-EE72094A5FA6}" destId="{38EDAEF3-A194-403C-9B92-80E52C468E16}" srcOrd="11" destOrd="0" parTransId="{84ECE499-CD0C-40E5-8049-839E372EB706}" sibTransId="{862F325A-9947-43F8-8816-F746FD98EA12}"/>
    <dgm:cxn modelId="{0ACBEB60-22CC-469A-B245-C25276A5AD47}" srcId="{BAB5FB38-94C7-441B-A3B3-7946D788DD5A}" destId="{D3EC5D31-97F0-4B3C-8FCA-49FC66AA2C10}" srcOrd="5" destOrd="0" parTransId="{046A6AA6-1ED2-4E50-9C31-96384B9D15D3}" sibTransId="{2EA7E66A-AC80-4520-9F17-6DE31CC5EA48}"/>
    <dgm:cxn modelId="{D5463E41-698A-43D4-947B-B6D0CD618F0C}" srcId="{BAB5FB38-94C7-441B-A3B3-7946D788DD5A}" destId="{EADABCCD-5B13-4B42-AFE7-2151D112F12B}" srcOrd="0" destOrd="0" parTransId="{25477A2D-44C0-43A1-AFBE-E3A5E35BBBE0}" sibTransId="{A6A4B0C2-1B43-42FD-BDF8-12E23ABF5FB2}"/>
    <dgm:cxn modelId="{9008B761-3E59-48A2-9926-110C9B76648C}" srcId="{BAB5FB38-94C7-441B-A3B3-7946D788DD5A}" destId="{44E01F59-5FD1-4C17-9167-C5303E6675A0}" srcOrd="4" destOrd="0" parTransId="{AF0C8CBF-5BFB-4050-BB9D-43D9A9464ED5}" sibTransId="{3EADCD06-AD66-4604-AE26-0BE08D0D66B7}"/>
    <dgm:cxn modelId="{5A24C462-9E72-4C5F-9566-37C42A181DC4}" srcId="{7F092FC2-7415-4179-9FAD-1282C89C5DA6}" destId="{BAB5FB38-94C7-441B-A3B3-7946D788DD5A}" srcOrd="1" destOrd="0" parTransId="{0F8FEBD7-6A92-4E35-B109-E60BFD6949D5}" sibTransId="{5196E62A-FC0C-436C-ACA6-2350324F0B07}"/>
    <dgm:cxn modelId="{8C763365-AF3D-4F27-969E-C8CF2B8071A4}" srcId="{BAB5FB38-94C7-441B-A3B3-7946D788DD5A}" destId="{DF93A369-3C47-4FD5-8B96-A306B978EA2F}" srcOrd="3" destOrd="0" parTransId="{5812003F-6D69-456D-834D-6F2568E7A5CE}" sibTransId="{81B4E2C7-6600-4C09-8DFA-9689707EE0BE}"/>
    <dgm:cxn modelId="{15634D65-BE47-49FF-B96C-BA930221B6A9}" type="presOf" srcId="{6EB9E619-CF32-4FB2-8BCA-A40BAE71323E}" destId="{C5A4CDB1-71EE-403C-92DD-42C46E7AA565}" srcOrd="0" destOrd="10" presId="urn:microsoft.com/office/officeart/2005/8/layout/hList1"/>
    <dgm:cxn modelId="{E8D49067-A501-4BDC-ABCB-8278D350F398}" type="presOf" srcId="{19FF87AA-F939-46B1-8E5E-C8CF9BF9BDB9}" destId="{C5A4CDB1-71EE-403C-92DD-42C46E7AA565}" srcOrd="0" destOrd="5" presId="urn:microsoft.com/office/officeart/2005/8/layout/hList1"/>
    <dgm:cxn modelId="{5A33AE6B-62A8-49D1-BACE-9A9EB0B04E39}" srcId="{D3F68615-0612-4C39-9C79-EE72094A5FA6}" destId="{7697A437-3E60-452D-A504-A42C6290906B}" srcOrd="15" destOrd="0" parTransId="{397E48A0-071C-46EC-89A2-C36673EB569C}" sibTransId="{97FBF7FA-6611-4BB0-9A2A-4EC7411B2B3A}"/>
    <dgm:cxn modelId="{69073F4F-F5F8-4FE4-92ED-B8D917958572}" srcId="{7F092FC2-7415-4179-9FAD-1282C89C5DA6}" destId="{D3F68615-0612-4C39-9C79-EE72094A5FA6}" srcOrd="2" destOrd="0" parTransId="{FC474459-B968-4014-990C-0C41B44D5E4B}" sibTransId="{D4A22FE3-E155-48BA-ACF8-9DCC5B9D60CE}"/>
    <dgm:cxn modelId="{33ADF951-9B6B-4F04-AB7E-77013891F40E}" type="presOf" srcId="{D3F68615-0612-4C39-9C79-EE72094A5FA6}" destId="{9005C7A0-4393-4B97-BDA9-F4C0D2B55443}" srcOrd="0" destOrd="0" presId="urn:microsoft.com/office/officeart/2005/8/layout/hList1"/>
    <dgm:cxn modelId="{0B756B52-BAD8-4B32-B9BF-3C6ABAF33A18}" type="presOf" srcId="{AFEB3568-FFBC-4EAB-91AA-358F07260CF2}" destId="{64949933-321F-452A-95A2-2FF0AAC78E5F}" srcOrd="0" destOrd="2" presId="urn:microsoft.com/office/officeart/2005/8/layout/hList1"/>
    <dgm:cxn modelId="{64295A80-00AA-45B1-AFB2-08206D4C0B72}" type="presOf" srcId="{9D436036-5B33-4A34-B884-C6208BC33667}" destId="{64949933-321F-452A-95A2-2FF0AAC78E5F}" srcOrd="0" destOrd="0" presId="urn:microsoft.com/office/officeart/2005/8/layout/hList1"/>
    <dgm:cxn modelId="{031FA48E-4A23-44BD-9FE1-5C978EFD3487}" srcId="{D3F68615-0612-4C39-9C79-EE72094A5FA6}" destId="{CEF94E65-AF7F-4267-AA8D-7EEF7BFD9E53}" srcOrd="2" destOrd="0" parTransId="{B10D8E5D-920F-4129-A5C3-BD5B96DD9421}" sibTransId="{FA98B435-39D2-4C84-A231-A9E17731DFC9}"/>
    <dgm:cxn modelId="{CD8BAF93-4DCD-460B-90D0-7361C52C0557}" type="presOf" srcId="{03C0D3E1-77E3-46B2-A7DD-CB1066EF67B0}" destId="{C5A4CDB1-71EE-403C-92DD-42C46E7AA565}" srcOrd="0" destOrd="1" presId="urn:microsoft.com/office/officeart/2005/8/layout/hList1"/>
    <dgm:cxn modelId="{5084FA99-227A-45C3-8DC0-2FF288FBD71C}" type="presOf" srcId="{3391E40B-722A-44A4-AA62-0A3FC6DCC99C}" destId="{C5A4CDB1-71EE-403C-92DD-42C46E7AA565}" srcOrd="0" destOrd="9" presId="urn:microsoft.com/office/officeart/2005/8/layout/hList1"/>
    <dgm:cxn modelId="{D457FB9C-4F2E-471A-B7F8-C9A0D66E0EBF}" type="presOf" srcId="{EADABCCD-5B13-4B42-AFE7-2151D112F12B}" destId="{BC9BE9A5-CD32-4704-A7FB-6CAA2517CF09}" srcOrd="0" destOrd="0" presId="urn:microsoft.com/office/officeart/2005/8/layout/hList1"/>
    <dgm:cxn modelId="{33ABE49D-CDE2-4533-9495-09EBEB0DE8E3}" srcId="{D3F68615-0612-4C39-9C79-EE72094A5FA6}" destId="{702D9623-59F7-42EE-A3EB-793A873159EB}" srcOrd="12" destOrd="0" parTransId="{D579E972-55AF-45B2-AC76-0860B944B03E}" sibTransId="{7B4B5805-ED5B-400B-AFD8-31A2EDF3D797}"/>
    <dgm:cxn modelId="{4B0E6C9E-0FC6-4B33-BB14-F3B39E73D668}" type="presOf" srcId="{7697A437-3E60-452D-A504-A42C6290906B}" destId="{C5A4CDB1-71EE-403C-92DD-42C46E7AA565}" srcOrd="0" destOrd="15" presId="urn:microsoft.com/office/officeart/2005/8/layout/hList1"/>
    <dgm:cxn modelId="{A02868A0-E2EA-45CB-A52E-DA8749792C17}" srcId="{D3F68615-0612-4C39-9C79-EE72094A5FA6}" destId="{19FF87AA-F939-46B1-8E5E-C8CF9BF9BDB9}" srcOrd="5" destOrd="0" parTransId="{14824491-501C-4E82-AEFC-24E69894F5AD}" sibTransId="{C7EE6402-508D-4A3C-B957-5374E6EF4395}"/>
    <dgm:cxn modelId="{69577FA7-8C83-493E-BD1A-98B18FE91601}" type="presOf" srcId="{AF0F0F15-4E56-49DA-B96C-19E4A9E8DAFA}" destId="{C5A4CDB1-71EE-403C-92DD-42C46E7AA565}" srcOrd="0" destOrd="8" presId="urn:microsoft.com/office/officeart/2005/8/layout/hList1"/>
    <dgm:cxn modelId="{E1683AAF-2DB4-485A-A870-D624AA503672}" type="presOf" srcId="{44E01F59-5FD1-4C17-9167-C5303E6675A0}" destId="{BC9BE9A5-CD32-4704-A7FB-6CAA2517CF09}" srcOrd="0" destOrd="4" presId="urn:microsoft.com/office/officeart/2005/8/layout/hList1"/>
    <dgm:cxn modelId="{3AA4ADBC-090C-4D38-A973-0873F250FD4B}" srcId="{7F092FC2-7415-4179-9FAD-1282C89C5DA6}" destId="{63242FB0-4816-4A6E-BD35-1C28C033FA28}" srcOrd="0" destOrd="0" parTransId="{0BA5E015-7317-4BB3-A23A-E53D07BEE2E3}" sibTransId="{01345BE2-AE93-4927-BD1F-3D51079874ED}"/>
    <dgm:cxn modelId="{BF68F7C0-7D80-4018-B477-84AD850B7A50}" srcId="{D3F68615-0612-4C39-9C79-EE72094A5FA6}" destId="{F01EA02B-BFA4-4A98-9F04-16FBE9A5A256}" srcOrd="0" destOrd="0" parTransId="{BB65CC22-A4F0-48F9-A755-C1C698BA606F}" sibTransId="{A7334564-015F-4572-B25A-78F279E0D465}"/>
    <dgm:cxn modelId="{01ADB8C1-FE08-479B-B1F4-2E0F3B1C95A6}" type="presOf" srcId="{09F4EA76-C5C6-4DE8-8297-B260F7720773}" destId="{C5A4CDB1-71EE-403C-92DD-42C46E7AA565}" srcOrd="0" destOrd="7" presId="urn:microsoft.com/office/officeart/2005/8/layout/hList1"/>
    <dgm:cxn modelId="{BB3729C2-0A49-418C-A715-6DF9B1AC62D4}" type="presOf" srcId="{D7C7CACD-25F4-4AB3-8428-1EAC6A2AD027}" destId="{C5A4CDB1-71EE-403C-92DD-42C46E7AA565}" srcOrd="0" destOrd="4" presId="urn:microsoft.com/office/officeart/2005/8/layout/hList1"/>
    <dgm:cxn modelId="{B18211C3-4C3C-45CF-BE83-032CEE7CD45B}" type="presOf" srcId="{DF93A369-3C47-4FD5-8B96-A306B978EA2F}" destId="{BC9BE9A5-CD32-4704-A7FB-6CAA2517CF09}" srcOrd="0" destOrd="3" presId="urn:microsoft.com/office/officeart/2005/8/layout/hList1"/>
    <dgm:cxn modelId="{EDF5F9CA-E252-41D5-866C-1C97E642D252}" srcId="{D3F68615-0612-4C39-9C79-EE72094A5FA6}" destId="{AFCA0C74-41A7-48C4-A1BB-2BBD63769793}" srcOrd="14" destOrd="0" parTransId="{28896CED-2995-4912-9016-A275B44B6047}" sibTransId="{3F496284-B877-456B-9064-F0E9A0057384}"/>
    <dgm:cxn modelId="{88BE6ECC-9175-44BE-AD6D-C84D4E66CF56}" type="presOf" srcId="{38EDAEF3-A194-403C-9B92-80E52C468E16}" destId="{C5A4CDB1-71EE-403C-92DD-42C46E7AA565}" srcOrd="0" destOrd="11" presId="urn:microsoft.com/office/officeart/2005/8/layout/hList1"/>
    <dgm:cxn modelId="{48013AD3-2E33-4ECC-8F08-2D4E58E04363}" srcId="{D3F68615-0612-4C39-9C79-EE72094A5FA6}" destId="{09F4EA76-C5C6-4DE8-8297-B260F7720773}" srcOrd="7" destOrd="0" parTransId="{D52E71B5-616D-4093-AF2E-B311C50DA1FF}" sibTransId="{061DA16E-5461-4F10-B7BC-576EC7F68F65}"/>
    <dgm:cxn modelId="{09523FD3-2B4C-4329-ADC7-6F4812CF3EBC}" type="presOf" srcId="{04FC15A0-FAAE-4F61-8D5B-916A68963539}" destId="{BC9BE9A5-CD32-4704-A7FB-6CAA2517CF09}" srcOrd="0" destOrd="1" presId="urn:microsoft.com/office/officeart/2005/8/layout/hList1"/>
    <dgm:cxn modelId="{1647D6D8-3853-48D6-98B2-95237C099ABC}" srcId="{D3F68615-0612-4C39-9C79-EE72094A5FA6}" destId="{7F768C7C-4D5E-43BB-942C-6E9E4EE39C64}" srcOrd="13" destOrd="0" parTransId="{9489EF92-08FF-4A30-80F7-580BCA52BA5C}" sibTransId="{2C9DDBD1-A39A-43C5-B846-7CBFDD23CE4D}"/>
    <dgm:cxn modelId="{78CEFBDD-5E64-462B-8767-4EC1FB7A06BD}" type="presOf" srcId="{87EBA979-6898-411C-AB5D-9483C7B0F16C}" destId="{BC9BE9A5-CD32-4704-A7FB-6CAA2517CF09}" srcOrd="0" destOrd="6" presId="urn:microsoft.com/office/officeart/2005/8/layout/hList1"/>
    <dgm:cxn modelId="{86647FE0-0E74-4156-A368-814AD0C4C52A}" type="presOf" srcId="{63242FB0-4816-4A6E-BD35-1C28C033FA28}" destId="{C87466ED-D888-4DB6-8CCD-2C915BF766AC}" srcOrd="0" destOrd="0" presId="urn:microsoft.com/office/officeart/2005/8/layout/hList1"/>
    <dgm:cxn modelId="{485649E3-9C25-46E6-BB0A-7FD062626AA1}" srcId="{BAB5FB38-94C7-441B-A3B3-7946D788DD5A}" destId="{87EBA979-6898-411C-AB5D-9483C7B0F16C}" srcOrd="6" destOrd="0" parTransId="{19BD99CB-C49D-45A1-9F1D-95E6C046D5BA}" sibTransId="{DB19A122-9236-4F33-BC6E-69544DD5CA2A}"/>
    <dgm:cxn modelId="{C573B7E3-5FFE-4209-B114-E433E0FB5933}" srcId="{BAB5FB38-94C7-441B-A3B3-7946D788DD5A}" destId="{7BD454D9-3D87-451F-81AD-3D35A831F85C}" srcOrd="2" destOrd="0" parTransId="{9178D3FE-81CB-4081-95E0-E31ACE100413}" sibTransId="{FF0FB498-312E-4C07-977E-FA41B0149CE4}"/>
    <dgm:cxn modelId="{8DE267E6-1334-4376-9CDF-6C42B70E7BEE}" srcId="{63242FB0-4816-4A6E-BD35-1C28C033FA28}" destId="{AFEB3568-FFBC-4EAB-91AA-358F07260CF2}" srcOrd="2" destOrd="0" parTransId="{AE8CCF31-516D-4BFF-89B6-F13FE8C6F2EB}" sibTransId="{E8CCE934-FCDD-45A7-AF28-7665D4A5A101}"/>
    <dgm:cxn modelId="{320A93EE-89C4-4434-A7D6-B50380EACD1F}" srcId="{BAB5FB38-94C7-441B-A3B3-7946D788DD5A}" destId="{04FC15A0-FAAE-4F61-8D5B-916A68963539}" srcOrd="1" destOrd="0" parTransId="{4E98DEB9-23A4-408A-A930-E281452B5645}" sibTransId="{0E3EAACE-D297-4710-B97E-BD9D3F619516}"/>
    <dgm:cxn modelId="{956C98F6-E8D0-4772-B5A5-0317ACE0DDF4}" type="presOf" srcId="{45070A8B-366E-45DC-BF4A-A06D2737FCE2}" destId="{C5A4CDB1-71EE-403C-92DD-42C46E7AA565}" srcOrd="0" destOrd="6" presId="urn:microsoft.com/office/officeart/2005/8/layout/hList1"/>
    <dgm:cxn modelId="{3CE47EFA-51FC-49A2-9FF9-7D4940086968}" type="presOf" srcId="{56655696-1705-4AC1-A16E-DF7CD4673984}" destId="{C5A4CDB1-71EE-403C-92DD-42C46E7AA565}" srcOrd="0" destOrd="3" presId="urn:microsoft.com/office/officeart/2005/8/layout/hList1"/>
    <dgm:cxn modelId="{E90E05FF-8B9E-4A9B-89D8-2BEFCBDBEAE8}" type="presOf" srcId="{E1028D42-FA6F-4CBF-A5F9-1F54B2DA789F}" destId="{64949933-321F-452A-95A2-2FF0AAC78E5F}" srcOrd="0" destOrd="3" presId="urn:microsoft.com/office/officeart/2005/8/layout/hList1"/>
    <dgm:cxn modelId="{2BE5F8CF-60CA-41A5-B4EF-AA0D11DA3021}" type="presParOf" srcId="{CA7CB7A8-9A22-45AC-A546-A4D7ED2AEDF0}" destId="{82F79AFB-076E-454D-A1E1-84266BA30EA8}" srcOrd="0" destOrd="0" presId="urn:microsoft.com/office/officeart/2005/8/layout/hList1"/>
    <dgm:cxn modelId="{330262D9-18ED-4BFC-BE20-C0F34C7002A5}" type="presParOf" srcId="{82F79AFB-076E-454D-A1E1-84266BA30EA8}" destId="{C87466ED-D888-4DB6-8CCD-2C915BF766AC}" srcOrd="0" destOrd="0" presId="urn:microsoft.com/office/officeart/2005/8/layout/hList1"/>
    <dgm:cxn modelId="{36A63159-C188-413D-B43C-BFFA229AFC9A}" type="presParOf" srcId="{82F79AFB-076E-454D-A1E1-84266BA30EA8}" destId="{64949933-321F-452A-95A2-2FF0AAC78E5F}" srcOrd="1" destOrd="0" presId="urn:microsoft.com/office/officeart/2005/8/layout/hList1"/>
    <dgm:cxn modelId="{B96683CE-A959-4853-B1B4-42F50313084E}" type="presParOf" srcId="{CA7CB7A8-9A22-45AC-A546-A4D7ED2AEDF0}" destId="{496B7C2B-47FA-4592-B3B2-CD1E71BD1A3C}" srcOrd="1" destOrd="0" presId="urn:microsoft.com/office/officeart/2005/8/layout/hList1"/>
    <dgm:cxn modelId="{22CD3595-8EE6-4114-ABA1-2681AFD78114}" type="presParOf" srcId="{CA7CB7A8-9A22-45AC-A546-A4D7ED2AEDF0}" destId="{59E5934C-2302-4CE2-A881-3B35A990B463}" srcOrd="2" destOrd="0" presId="urn:microsoft.com/office/officeart/2005/8/layout/hList1"/>
    <dgm:cxn modelId="{A82C149C-EB44-41AE-A89B-8E59513F70B8}" type="presParOf" srcId="{59E5934C-2302-4CE2-A881-3B35A990B463}" destId="{396E4A43-7AEC-4A50-9BEE-109D301F3A36}" srcOrd="0" destOrd="0" presId="urn:microsoft.com/office/officeart/2005/8/layout/hList1"/>
    <dgm:cxn modelId="{158C0EC1-F1A7-44DE-9170-3C3A07BB4FE4}" type="presParOf" srcId="{59E5934C-2302-4CE2-A881-3B35A990B463}" destId="{BC9BE9A5-CD32-4704-A7FB-6CAA2517CF09}" srcOrd="1" destOrd="0" presId="urn:microsoft.com/office/officeart/2005/8/layout/hList1"/>
    <dgm:cxn modelId="{DDE4B204-FFEF-4F10-8EFF-07F186533091}" type="presParOf" srcId="{CA7CB7A8-9A22-45AC-A546-A4D7ED2AEDF0}" destId="{E0377742-2CE1-424C-8D69-5265E287C27C}" srcOrd="3" destOrd="0" presId="urn:microsoft.com/office/officeart/2005/8/layout/hList1"/>
    <dgm:cxn modelId="{0D655BE0-6E8D-42A0-AA40-9C32B96B944A}" type="presParOf" srcId="{CA7CB7A8-9A22-45AC-A546-A4D7ED2AEDF0}" destId="{578D28C1-4502-44BD-9767-888720953C02}" srcOrd="4" destOrd="0" presId="urn:microsoft.com/office/officeart/2005/8/layout/hList1"/>
    <dgm:cxn modelId="{5D95B2BB-1D27-4006-A00F-27C21C2039FD}" type="presParOf" srcId="{578D28C1-4502-44BD-9767-888720953C02}" destId="{9005C7A0-4393-4B97-BDA9-F4C0D2B55443}" srcOrd="0" destOrd="0" presId="urn:microsoft.com/office/officeart/2005/8/layout/hList1"/>
    <dgm:cxn modelId="{69C053F4-B92E-4AB0-B3AC-2CBBE2C0D596}" type="presParOf" srcId="{578D28C1-4502-44BD-9767-888720953C02}" destId="{C5A4CDB1-71EE-403C-92DD-42C46E7AA5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643FC-BF5D-4BE0-A487-33C20749D187}">
      <dsp:nvSpPr>
        <dsp:cNvPr id="0" name=""/>
        <dsp:cNvSpPr/>
      </dsp:nvSpPr>
      <dsp:spPr>
        <a:xfrm rot="16200000">
          <a:off x="-427378" y="428808"/>
          <a:ext cx="2261192" cy="140357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r>
            <a:rPr lang="pt-BR" sz="1800" b="1" kern="1200">
              <a:latin typeface="Montserrat"/>
              <a:ea typeface="Montserrat"/>
              <a:cs typeface="Montserrat"/>
              <a:sym typeface="Montserrat"/>
            </a:rPr>
            <a:t>(LRF)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endParaRPr lang="pt-BR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>
              <a:latin typeface="Montserrat"/>
              <a:ea typeface="Montserrat"/>
              <a:cs typeface="Montserrat"/>
              <a:sym typeface="Montserrat"/>
            </a:rPr>
            <a:t>Lei Complementar 101/2000</a:t>
          </a:r>
          <a:endParaRPr lang="pt-BR" sz="1100" kern="1200" dirty="0"/>
        </a:p>
      </dsp:txBody>
      <dsp:txXfrm rot="5400000">
        <a:off x="1431" y="452237"/>
        <a:ext cx="1403575" cy="1356716"/>
      </dsp:txXfrm>
    </dsp:sp>
    <dsp:sp modelId="{A32B9EB7-5021-4277-B135-2E53B87E0B08}">
      <dsp:nvSpPr>
        <dsp:cNvPr id="0" name=""/>
        <dsp:cNvSpPr/>
      </dsp:nvSpPr>
      <dsp:spPr>
        <a:xfrm rot="16200000">
          <a:off x="1081465" y="428808"/>
          <a:ext cx="2261192" cy="1403575"/>
        </a:xfrm>
        <a:prstGeom prst="flowChartManualOperation">
          <a:avLst/>
        </a:prstGeom>
        <a:solidFill>
          <a:schemeClr val="accent2">
            <a:hueOff val="4000023"/>
            <a:satOff val="5128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r>
            <a:rPr lang="pt-BR" sz="1800" b="1" kern="1200">
              <a:latin typeface="Montserrat"/>
              <a:ea typeface="Montserrat"/>
              <a:cs typeface="Montserrat"/>
              <a:sym typeface="Montserrat"/>
            </a:rPr>
            <a:t>(PPA)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endParaRPr lang="pt-BR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Lei Municipal 3.180/2021</a:t>
          </a:r>
          <a:endParaRPr lang="pt-BR" sz="1100" kern="1200" dirty="0"/>
        </a:p>
      </dsp:txBody>
      <dsp:txXfrm rot="5400000">
        <a:off x="1510274" y="452237"/>
        <a:ext cx="1403575" cy="1356716"/>
      </dsp:txXfrm>
    </dsp:sp>
    <dsp:sp modelId="{63684E09-0611-458C-9695-79A0BE0499BA}">
      <dsp:nvSpPr>
        <dsp:cNvPr id="0" name=""/>
        <dsp:cNvSpPr/>
      </dsp:nvSpPr>
      <dsp:spPr>
        <a:xfrm rot="16200000">
          <a:off x="2590308" y="428808"/>
          <a:ext cx="2261192" cy="1403575"/>
        </a:xfrm>
        <a:prstGeom prst="flowChartManualOperation">
          <a:avLst/>
        </a:prstGeom>
        <a:solidFill>
          <a:schemeClr val="accent2">
            <a:hueOff val="8000046"/>
            <a:satOff val="10257"/>
            <a:lumOff val="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Montserrat"/>
              <a:ea typeface="Montserrat"/>
              <a:cs typeface="Montserrat"/>
              <a:sym typeface="Montserrat"/>
            </a:rPr>
            <a:t>(LDO)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Lei Municipal 3.385/2024</a:t>
          </a:r>
          <a:endParaRPr lang="pt-BR" sz="1100" kern="1200" dirty="0"/>
        </a:p>
      </dsp:txBody>
      <dsp:txXfrm rot="5400000">
        <a:off x="3019117" y="452237"/>
        <a:ext cx="1403575" cy="1356716"/>
      </dsp:txXfrm>
    </dsp:sp>
    <dsp:sp modelId="{2E9CE418-A907-4561-99AD-A9AE2CE8BD63}">
      <dsp:nvSpPr>
        <dsp:cNvPr id="0" name=""/>
        <dsp:cNvSpPr/>
      </dsp:nvSpPr>
      <dsp:spPr>
        <a:xfrm rot="16200000">
          <a:off x="4077886" y="428808"/>
          <a:ext cx="2261192" cy="1403575"/>
        </a:xfrm>
        <a:prstGeom prst="flowChartManualOperation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r>
            <a:rPr lang="pt-BR" sz="1800" b="1" kern="1200">
              <a:latin typeface="Montserrat"/>
              <a:ea typeface="Montserrat"/>
              <a:cs typeface="Montserrat"/>
              <a:sym typeface="Montserrat"/>
            </a:rPr>
            <a:t>(LOA)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endParaRPr lang="pt-BR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Lei Municipal 3.421/2024</a:t>
          </a:r>
          <a:endParaRPr lang="pt-BR" sz="1100" kern="1200" dirty="0"/>
        </a:p>
      </dsp:txBody>
      <dsp:txXfrm rot="5400000">
        <a:off x="4506695" y="452237"/>
        <a:ext cx="1403575" cy="1356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C2A8A-CB2D-4067-9ED9-B6BE991FAB0B}">
      <dsp:nvSpPr>
        <dsp:cNvPr id="0" name=""/>
        <dsp:cNvSpPr/>
      </dsp:nvSpPr>
      <dsp:spPr>
        <a:xfrm>
          <a:off x="465580" y="593935"/>
          <a:ext cx="6106309" cy="41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903"/>
            <a:buNone/>
          </a:pPr>
          <a:r>
            <a:rPr lang="pt-BR" sz="1600" b="1" kern="1200">
              <a:latin typeface="Montserrat"/>
              <a:ea typeface="Montserrat"/>
              <a:cs typeface="Montserrat"/>
              <a:sym typeface="Montserrat"/>
            </a:rPr>
            <a:t>Lei Complementar 101/2000 – Responsabilidade Fiscal</a:t>
          </a:r>
          <a:endParaRPr lang="pt-BR" sz="1600" b="1" kern="1200" dirty="0"/>
        </a:p>
      </dsp:txBody>
      <dsp:txXfrm>
        <a:off x="477837" y="606192"/>
        <a:ext cx="6081795" cy="393964"/>
      </dsp:txXfrm>
    </dsp:sp>
    <dsp:sp modelId="{017095FC-7ECE-43E3-B0A3-9AA31CB8EC6C}">
      <dsp:nvSpPr>
        <dsp:cNvPr id="0" name=""/>
        <dsp:cNvSpPr/>
      </dsp:nvSpPr>
      <dsp:spPr>
        <a:xfrm>
          <a:off x="0" y="1181719"/>
          <a:ext cx="944156" cy="94415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E33AF-787B-44DB-8DFD-222CA258428D}">
      <dsp:nvSpPr>
        <dsp:cNvPr id="0" name=""/>
        <dsp:cNvSpPr/>
      </dsp:nvSpPr>
      <dsp:spPr>
        <a:xfrm>
          <a:off x="1000805" y="1191033"/>
          <a:ext cx="6063084" cy="92552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latin typeface="Montserrat"/>
              <a:ea typeface="Montserrat"/>
              <a:cs typeface="Montserrat"/>
              <a:sym typeface="Montserrat"/>
            </a:rPr>
            <a:t>§4º Até o final dos meses de </a:t>
          </a:r>
          <a:r>
            <a:rPr lang="pt-BR" sz="1000" b="1" kern="1200" dirty="0">
              <a:latin typeface="Montserrat"/>
              <a:sym typeface="Montserrat"/>
            </a:rPr>
            <a:t>maio</a:t>
          </a:r>
          <a:r>
            <a:rPr lang="pt-BR" sz="1000" b="1" kern="1200" dirty="0">
              <a:latin typeface="Montserrat"/>
              <a:ea typeface="Montserrat"/>
              <a:cs typeface="Montserrat"/>
              <a:sym typeface="Montserrat"/>
            </a:rPr>
            <a:t>, </a:t>
          </a:r>
          <a:r>
            <a:rPr lang="pt-BR" sz="1000" b="1" kern="1200" dirty="0">
              <a:solidFill>
                <a:schemeClr val="tx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rPr>
            <a:t>setembro</a:t>
          </a:r>
          <a:r>
            <a:rPr lang="pt-BR" sz="1000" b="1" kern="1200" dirty="0">
              <a:latin typeface="Montserrat"/>
              <a:ea typeface="Montserrat"/>
              <a:cs typeface="Montserrat"/>
              <a:sym typeface="Montserrat"/>
            </a:rPr>
            <a:t> e fevereiro, o Poder Executivo demonstrará e avaliará o cumprimento das metas fiscais de cada quadrimestre, em audiência pública na comissão referida no </a:t>
          </a:r>
          <a:r>
            <a:rPr lang="pt-BR" sz="1000" b="1" u="sng" kern="1200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§ 1</a:t>
          </a:r>
          <a:r>
            <a:rPr lang="pt-BR" sz="1000" b="1" u="sng" kern="1200" baseline="30000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</a:t>
          </a:r>
          <a:r>
            <a:rPr lang="pt-BR" sz="1000" b="1" u="sng" kern="1200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do art. 166 da Constituição</a:t>
          </a:r>
          <a:r>
            <a:rPr lang="pt-BR" sz="1000" b="1" kern="1200" dirty="0">
              <a:latin typeface="Montserrat"/>
              <a:ea typeface="Montserrat"/>
              <a:cs typeface="Montserrat"/>
              <a:sym typeface="Montserrat"/>
            </a:rPr>
            <a:t> ou equivalente nas Casas Legislativas estaduais e municipais.</a:t>
          </a:r>
        </a:p>
      </dsp:txBody>
      <dsp:txXfrm>
        <a:off x="1045994" y="1236222"/>
        <a:ext cx="5972706" cy="835149"/>
      </dsp:txXfrm>
    </dsp:sp>
    <dsp:sp modelId="{E3B67D11-FB1F-4EF9-8094-3028E3DD676E}">
      <dsp:nvSpPr>
        <dsp:cNvPr id="0" name=""/>
        <dsp:cNvSpPr/>
      </dsp:nvSpPr>
      <dsp:spPr>
        <a:xfrm>
          <a:off x="0" y="2239174"/>
          <a:ext cx="944156" cy="94415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61EB7-886E-4873-A4B5-AF37743BBBD8}">
      <dsp:nvSpPr>
        <dsp:cNvPr id="0" name=""/>
        <dsp:cNvSpPr/>
      </dsp:nvSpPr>
      <dsp:spPr>
        <a:xfrm>
          <a:off x="1000805" y="2265001"/>
          <a:ext cx="6063084" cy="892501"/>
        </a:xfrm>
        <a:prstGeom prst="roundRect">
          <a:avLst>
            <a:gd name="adj" fmla="val 1667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>
              <a:latin typeface="Montserrat"/>
              <a:ea typeface="Montserrat"/>
              <a:cs typeface="Montserrat"/>
              <a:sym typeface="Montserrat"/>
            </a:rPr>
            <a:t>São instrumentos de transparência da gestão fiscal, aos quais será dada ampla divulgação, inclusive em meios eletrônicos de acesso público: os planos, orçamentos e leis de diretrizes orçamentárias; as prestações de contas e o respectivo parecer prévio; o Relatório Resumido da Execução Orçamentária e o Relatório de Gestão Fiscal; e as versões simplificadas desses documentos.</a:t>
          </a:r>
          <a:endParaRPr lang="pt-BR" sz="900" b="1" kern="1200" dirty="0"/>
        </a:p>
      </dsp:txBody>
      <dsp:txXfrm>
        <a:off x="1044381" y="2308577"/>
        <a:ext cx="5975932" cy="805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14936-F379-4D45-9B52-C7242122D171}">
      <dsp:nvSpPr>
        <dsp:cNvPr id="0" name=""/>
        <dsp:cNvSpPr/>
      </dsp:nvSpPr>
      <dsp:spPr>
        <a:xfrm>
          <a:off x="809137" y="0"/>
          <a:ext cx="4585113" cy="320387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F5B11-284F-4718-8AC0-8C07E2417A77}">
      <dsp:nvSpPr>
        <dsp:cNvPr id="0" name=""/>
        <dsp:cNvSpPr/>
      </dsp:nvSpPr>
      <dsp:spPr>
        <a:xfrm>
          <a:off x="7090" y="961162"/>
          <a:ext cx="1197903" cy="1281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>
              <a:latin typeface="Montserrat"/>
              <a:ea typeface="Montserrat"/>
              <a:cs typeface="Montserrat"/>
              <a:sym typeface="Montserrat"/>
            </a:rPr>
            <a:t>Transparência</a:t>
          </a:r>
          <a:endParaRPr lang="pt-BR" sz="1050" b="1" kern="1200" dirty="0"/>
        </a:p>
      </dsp:txBody>
      <dsp:txXfrm>
        <a:off x="65567" y="1019639"/>
        <a:ext cx="1080949" cy="1164595"/>
      </dsp:txXfrm>
    </dsp:sp>
    <dsp:sp modelId="{79E7C385-4908-468D-945E-07A7C91E82C6}">
      <dsp:nvSpPr>
        <dsp:cNvPr id="0" name=""/>
        <dsp:cNvSpPr/>
      </dsp:nvSpPr>
      <dsp:spPr>
        <a:xfrm>
          <a:off x="1236364" y="961162"/>
          <a:ext cx="1197903" cy="1281549"/>
        </a:xfrm>
        <a:prstGeom prst="roundRect">
          <a:avLst/>
        </a:prstGeom>
        <a:solidFill>
          <a:schemeClr val="accent2">
            <a:hueOff val="4000023"/>
            <a:satOff val="5128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>
              <a:latin typeface="Montserrat"/>
              <a:ea typeface="Montserrat"/>
              <a:cs typeface="Montserrat"/>
              <a:sym typeface="Montserrat"/>
            </a:rPr>
            <a:t>Prestação de contas</a:t>
          </a:r>
          <a:endParaRPr lang="pt-BR" sz="1050" b="1" kern="1200" dirty="0"/>
        </a:p>
      </dsp:txBody>
      <dsp:txXfrm>
        <a:off x="1294841" y="1019639"/>
        <a:ext cx="1080949" cy="1164595"/>
      </dsp:txXfrm>
    </dsp:sp>
    <dsp:sp modelId="{ED91FD12-3C8F-43A7-8E31-ADF60A9A9549}">
      <dsp:nvSpPr>
        <dsp:cNvPr id="0" name=""/>
        <dsp:cNvSpPr/>
      </dsp:nvSpPr>
      <dsp:spPr>
        <a:xfrm>
          <a:off x="2473868" y="978680"/>
          <a:ext cx="1197903" cy="1281549"/>
        </a:xfrm>
        <a:prstGeom prst="roundRect">
          <a:avLst/>
        </a:prstGeom>
        <a:solidFill>
          <a:schemeClr val="accent2">
            <a:hueOff val="8000046"/>
            <a:satOff val="10257"/>
            <a:lumOff val="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>
              <a:latin typeface="Montserrat"/>
              <a:ea typeface="Montserrat"/>
              <a:cs typeface="Montserrat"/>
              <a:sym typeface="Montserrat"/>
            </a:rPr>
            <a:t>Facilitar o acesso a informações fiscais</a:t>
          </a:r>
          <a:endParaRPr lang="pt-BR" sz="1050" b="1" kern="1200" dirty="0"/>
        </a:p>
      </dsp:txBody>
      <dsp:txXfrm>
        <a:off x="2532345" y="1037157"/>
        <a:ext cx="1080949" cy="1164595"/>
      </dsp:txXfrm>
    </dsp:sp>
    <dsp:sp modelId="{5B1570BD-383D-48F5-8078-DDF5FE6105CE}">
      <dsp:nvSpPr>
        <dsp:cNvPr id="0" name=""/>
        <dsp:cNvSpPr/>
      </dsp:nvSpPr>
      <dsp:spPr>
        <a:xfrm>
          <a:off x="3714221" y="961162"/>
          <a:ext cx="1197903" cy="1281549"/>
        </a:xfrm>
        <a:prstGeom prst="round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>
              <a:latin typeface="Montserrat"/>
              <a:ea typeface="Montserrat"/>
              <a:cs typeface="Montserrat"/>
              <a:sym typeface="Montserrat"/>
            </a:rPr>
            <a:t>Divulgação dos resultados de forma simplificada</a:t>
          </a:r>
          <a:endParaRPr lang="pt-BR" sz="1050" b="1" kern="1200" dirty="0"/>
        </a:p>
      </dsp:txBody>
      <dsp:txXfrm>
        <a:off x="3772698" y="1019639"/>
        <a:ext cx="1080949" cy="1164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466ED-D888-4DB6-8CCD-2C915BF766AC}">
      <dsp:nvSpPr>
        <dsp:cNvPr id="0" name=""/>
        <dsp:cNvSpPr/>
      </dsp:nvSpPr>
      <dsp:spPr>
        <a:xfrm>
          <a:off x="2074" y="252945"/>
          <a:ext cx="2023098" cy="4091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100" b="1" kern="1200" dirty="0">
              <a:latin typeface="Montserrat"/>
              <a:ea typeface="Montserrat"/>
              <a:cs typeface="Montserrat"/>
              <a:sym typeface="Montserrat"/>
            </a:rPr>
            <a:t>Receita Corrente Líquida (RCL)</a:t>
          </a:r>
          <a:endParaRPr lang="pt-BR" sz="1100" kern="1200" dirty="0"/>
        </a:p>
      </dsp:txBody>
      <dsp:txXfrm>
        <a:off x="2074" y="252945"/>
        <a:ext cx="2023098" cy="409132"/>
      </dsp:txXfrm>
    </dsp:sp>
    <dsp:sp modelId="{64949933-321F-452A-95A2-2FF0AAC78E5F}">
      <dsp:nvSpPr>
        <dsp:cNvPr id="0" name=""/>
        <dsp:cNvSpPr/>
      </dsp:nvSpPr>
      <dsp:spPr>
        <a:xfrm>
          <a:off x="2074" y="662078"/>
          <a:ext cx="2023098" cy="24521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kern="1200" dirty="0">
              <a:latin typeface="Montserrat"/>
              <a:ea typeface="Montserrat"/>
              <a:cs typeface="Montserrat"/>
              <a:sym typeface="Montserrat"/>
            </a:rPr>
            <a:t>  </a:t>
          </a:r>
          <a:r>
            <a:rPr lang="pt-BR" sz="1100" b="1" kern="1200" dirty="0">
              <a:latin typeface="Montserrat"/>
              <a:ea typeface="Montserrat"/>
              <a:cs typeface="Montserrat"/>
              <a:sym typeface="Montserrat"/>
            </a:rPr>
            <a:t>o somatório das receitas tributárias</a:t>
          </a: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de: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contribuições,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patrimoniais,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industriais,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agropecuárias, 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de serviços, 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transferências correntes,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e outras receitas também correntes;</a:t>
          </a:r>
          <a:endParaRPr lang="pt-BR" sz="1100" kern="1200" dirty="0"/>
        </a:p>
      </dsp:txBody>
      <dsp:txXfrm>
        <a:off x="2074" y="662078"/>
        <a:ext cx="2023098" cy="2452164"/>
      </dsp:txXfrm>
    </dsp:sp>
    <dsp:sp modelId="{396E4A43-7AEC-4A50-9BEE-109D301F3A36}">
      <dsp:nvSpPr>
        <dsp:cNvPr id="0" name=""/>
        <dsp:cNvSpPr/>
      </dsp:nvSpPr>
      <dsp:spPr>
        <a:xfrm>
          <a:off x="2308407" y="252945"/>
          <a:ext cx="2023098" cy="409132"/>
        </a:xfrm>
        <a:prstGeom prst="rect">
          <a:avLst/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accent2">
              <a:hueOff val="6000035"/>
              <a:satOff val="7693"/>
              <a:lumOff val="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100" b="1" kern="1200" dirty="0">
              <a:latin typeface="Montserrat"/>
              <a:ea typeface="Montserrat"/>
              <a:cs typeface="Montserrat"/>
              <a:sym typeface="Montserrat"/>
            </a:rPr>
            <a:t>Receita Corrente </a:t>
          </a:r>
          <a:r>
            <a:rPr lang="pt-BR" sz="1100" b="1" kern="1200" dirty="0" err="1">
              <a:latin typeface="Montserrat"/>
              <a:ea typeface="Montserrat"/>
              <a:cs typeface="Montserrat"/>
              <a:sym typeface="Montserrat"/>
            </a:rPr>
            <a:t>Intraorçamentária</a:t>
          </a:r>
          <a:endParaRPr lang="pt-BR" sz="1100" kern="1200" dirty="0"/>
        </a:p>
      </dsp:txBody>
      <dsp:txXfrm>
        <a:off x="2308407" y="252945"/>
        <a:ext cx="2023098" cy="409132"/>
      </dsp:txXfrm>
    </dsp:sp>
    <dsp:sp modelId="{BC9BE9A5-CD32-4704-A7FB-6CAA2517CF09}">
      <dsp:nvSpPr>
        <dsp:cNvPr id="0" name=""/>
        <dsp:cNvSpPr/>
      </dsp:nvSpPr>
      <dsp:spPr>
        <a:xfrm>
          <a:off x="2308407" y="662078"/>
          <a:ext cx="2023098" cy="2452164"/>
        </a:xfrm>
        <a:prstGeom prst="rect">
          <a:avLst/>
        </a:prstGeom>
        <a:solidFill>
          <a:schemeClr val="accent2">
            <a:tint val="40000"/>
            <a:alpha val="90000"/>
            <a:hueOff val="6056479"/>
            <a:satOff val="5431"/>
            <a:lumOff val="274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056479"/>
              <a:satOff val="5431"/>
              <a:lumOff val="27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receitas correntes de: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órgãos,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autarquias,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fundações,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Empresas dependentes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e de outras entidades integrantes dos  orçamentos fiscal e da seguridade social da mesma esfera de governo.</a:t>
          </a:r>
          <a:endParaRPr lang="pt-BR" sz="1100" kern="1200" dirty="0"/>
        </a:p>
      </dsp:txBody>
      <dsp:txXfrm>
        <a:off x="2308407" y="662078"/>
        <a:ext cx="2023098" cy="2452164"/>
      </dsp:txXfrm>
    </dsp:sp>
    <dsp:sp modelId="{9005C7A0-4393-4B97-BDA9-F4C0D2B55443}">
      <dsp:nvSpPr>
        <dsp:cNvPr id="0" name=""/>
        <dsp:cNvSpPr/>
      </dsp:nvSpPr>
      <dsp:spPr>
        <a:xfrm>
          <a:off x="4614740" y="252945"/>
          <a:ext cx="2023098" cy="409132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accent2">
              <a:hueOff val="12000070"/>
              <a:satOff val="15385"/>
              <a:lumOff val="4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100" b="1" kern="1200">
              <a:latin typeface="Montserrat"/>
              <a:ea typeface="Montserrat"/>
              <a:cs typeface="Montserrat"/>
              <a:sym typeface="Montserrat"/>
            </a:rPr>
            <a:t>Receita de Capital</a:t>
          </a:r>
          <a:endParaRPr lang="pt-BR" sz="1100" kern="1200" dirty="0"/>
        </a:p>
      </dsp:txBody>
      <dsp:txXfrm>
        <a:off x="4614740" y="252945"/>
        <a:ext cx="2023098" cy="409132"/>
      </dsp:txXfrm>
    </dsp:sp>
    <dsp:sp modelId="{C5A4CDB1-71EE-403C-92DD-42C46E7AA565}">
      <dsp:nvSpPr>
        <dsp:cNvPr id="0" name=""/>
        <dsp:cNvSpPr/>
      </dsp:nvSpPr>
      <dsp:spPr>
        <a:xfrm>
          <a:off x="4614740" y="662078"/>
          <a:ext cx="2023098" cy="2452164"/>
        </a:xfrm>
        <a:prstGeom prst="rect">
          <a:avLst/>
        </a:prstGeom>
        <a:solidFill>
          <a:schemeClr val="accent2">
            <a:tint val="40000"/>
            <a:alpha val="90000"/>
            <a:hueOff val="12112959"/>
            <a:satOff val="10862"/>
            <a:lumOff val="549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112959"/>
              <a:satOff val="10862"/>
              <a:lumOff val="5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receitas provenientes da realização de recursos financeiros oriundos de: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constituição de dívidas;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da conversão, em espécie, de bens e direitos;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os recursos recebidos de outras pessoas de direito público ou privado, destinados a atender despesas classificáveis em despesas de capital. 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100" kern="1200" dirty="0">
            <a:latin typeface="Montserrat"/>
            <a:ea typeface="Montserrat"/>
            <a:cs typeface="Montserrat"/>
            <a:sym typeface="Montserrat"/>
          </a:endParaRPr>
        </a:p>
      </dsp:txBody>
      <dsp:txXfrm>
        <a:off x="4614740" y="662078"/>
        <a:ext cx="2023098" cy="24521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DB0F2-F307-440C-9F11-4F06DEE1ADB0}">
      <dsp:nvSpPr>
        <dsp:cNvPr id="0" name=""/>
        <dsp:cNvSpPr/>
      </dsp:nvSpPr>
      <dsp:spPr>
        <a:xfrm rot="16200000">
          <a:off x="-1058866" y="1707840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/>
              <a:ea typeface="Montserrat"/>
              <a:cs typeface="Montserrat"/>
              <a:sym typeface="Montserrat"/>
            </a:rPr>
            <a:t>Índices</a:t>
          </a:r>
          <a:r>
            <a:rPr lang="pt-BR" sz="2000" kern="12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kern="1200" dirty="0"/>
        </a:p>
      </dsp:txBody>
      <dsp:txXfrm>
        <a:off x="-1058866" y="1707840"/>
        <a:ext cx="2573961" cy="361656"/>
      </dsp:txXfrm>
    </dsp:sp>
    <dsp:sp modelId="{8ADF96F7-0D32-4EC1-964A-88EAD129F1AF}">
      <dsp:nvSpPr>
        <dsp:cNvPr id="0" name=""/>
        <dsp:cNvSpPr/>
      </dsp:nvSpPr>
      <dsp:spPr>
        <a:xfrm>
          <a:off x="380588" y="594609"/>
          <a:ext cx="1801435" cy="25739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18961" rIns="113792" bIns="11379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600" kern="1200" dirty="0">
              <a:latin typeface="Montserrat"/>
              <a:ea typeface="Montserrat"/>
              <a:cs typeface="Montserrat"/>
              <a:sym typeface="Montserrat"/>
            </a:rPr>
            <a:t>Mínimo Legal </a:t>
          </a:r>
          <a:r>
            <a:rPr lang="pt-BR" sz="1600" b="1" kern="1200" dirty="0">
              <a:latin typeface="Montserrat"/>
              <a:ea typeface="Montserrat"/>
              <a:cs typeface="Montserrat"/>
              <a:sym typeface="Montserrat"/>
            </a:rPr>
            <a:t>15%</a:t>
          </a:r>
          <a:endParaRPr lang="pt-BR" sz="1600" b="1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  <a:p>
          <a:pPr marL="114300" lvl="2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/>
            <a:t>Apurado no 2º Quad.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kern="1200" dirty="0">
              <a:latin typeface="Montserrat"/>
              <a:ea typeface="Montserrat"/>
              <a:cs typeface="Montserrat"/>
              <a:sym typeface="Montserrat"/>
            </a:rPr>
            <a:t>28,44%</a:t>
          </a:r>
          <a:endParaRPr lang="pt-BR" sz="10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 </a:t>
          </a:r>
          <a:r>
            <a:rPr lang="pt-BR" sz="1000" b="1" kern="1200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32,83%</a:t>
          </a:r>
          <a:endParaRPr lang="pt-BR" sz="1800" kern="1200" dirty="0"/>
        </a:p>
      </dsp:txBody>
      <dsp:txXfrm>
        <a:off x="380588" y="594609"/>
        <a:ext cx="1801435" cy="2573961"/>
      </dsp:txXfrm>
    </dsp:sp>
    <dsp:sp modelId="{5F430141-3286-481E-B0DC-13D156CA1B8A}">
      <dsp:nvSpPr>
        <dsp:cNvPr id="0" name=""/>
        <dsp:cNvSpPr/>
      </dsp:nvSpPr>
      <dsp:spPr>
        <a:xfrm>
          <a:off x="47286" y="124301"/>
          <a:ext cx="723313" cy="723313"/>
        </a:xfrm>
        <a:prstGeom prst="rect">
          <a:avLst/>
        </a:prstGeom>
        <a:solidFill>
          <a:schemeClr val="tx1">
            <a:alpha val="8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70BB7-1A59-4B74-A31D-EA896AE0663A}">
      <dsp:nvSpPr>
        <dsp:cNvPr id="0" name=""/>
        <dsp:cNvSpPr/>
      </dsp:nvSpPr>
      <dsp:spPr>
        <a:xfrm rot="16200000">
          <a:off x="1579546" y="1707840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 panose="00000500000000000000" pitchFamily="2" charset="0"/>
            </a:rPr>
            <a:t>Aplicação </a:t>
          </a:r>
        </a:p>
      </dsp:txBody>
      <dsp:txXfrm>
        <a:off x="1579546" y="1707840"/>
        <a:ext cx="2573961" cy="361656"/>
      </dsp:txXfrm>
    </dsp:sp>
    <dsp:sp modelId="{A1085343-574A-4F04-BE1D-46AA9605C2F9}">
      <dsp:nvSpPr>
        <dsp:cNvPr id="0" name=""/>
        <dsp:cNvSpPr/>
      </dsp:nvSpPr>
      <dsp:spPr>
        <a:xfrm>
          <a:off x="3047355" y="601688"/>
          <a:ext cx="1801435" cy="2573961"/>
        </a:xfrm>
        <a:prstGeom prst="rect">
          <a:avLst/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18961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100" b="1" kern="1200" dirty="0">
              <a:solidFill>
                <a:schemeClr val="bg1"/>
              </a:solidFill>
              <a:latin typeface="Montserrat" panose="00000500000000000000" pitchFamily="2" charset="0"/>
            </a:rPr>
            <a:t>Apurado no 2º Quad</a:t>
          </a:r>
          <a:endParaRPr lang="pt-BR" sz="1100" kern="1200" dirty="0"/>
        </a:p>
        <a:p>
          <a:pPr marL="228600" lvl="2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400" kern="1200" dirty="0">
              <a:solidFill>
                <a:schemeClr val="bg1"/>
              </a:solidFill>
              <a:latin typeface="Montserrat" panose="00000500000000000000" pitchFamily="2" charset="0"/>
            </a:rPr>
            <a:t>R$ 23.470.256,21</a:t>
          </a:r>
          <a:endParaRPr lang="pt-BR" sz="140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000" kern="1200" dirty="0"/>
        </a:p>
        <a:p>
          <a:pPr marL="114300" lvl="2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800" kern="1200" dirty="0"/>
            <a:t>	</a:t>
          </a:r>
          <a:endParaRPr lang="pt-BR" sz="1050" kern="1200" dirty="0"/>
        </a:p>
        <a:p>
          <a:pPr marL="114300" lvl="2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900" b="1" i="0" kern="1200" dirty="0">
              <a:latin typeface="Montserrat" panose="00000500000000000000" pitchFamily="2" charset="0"/>
            </a:rPr>
            <a:t>recursos próprios:</a:t>
          </a:r>
          <a:endParaRPr lang="pt-BR" sz="1050" kern="1200" dirty="0"/>
        </a:p>
        <a:p>
          <a:pPr marL="342900" lvl="3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200" kern="1200" dirty="0">
              <a:solidFill>
                <a:schemeClr val="bg1"/>
              </a:solidFill>
              <a:latin typeface="Montserrat" panose="00000500000000000000" pitchFamily="2" charset="0"/>
            </a:rPr>
            <a:t>R$ </a:t>
          </a:r>
          <a:r>
            <a:rPr lang="pt-BR" sz="1200" b="0" kern="1200" dirty="0">
              <a:solidFill>
                <a:schemeClr val="bg1"/>
              </a:solidFill>
              <a:latin typeface="Montserrat" panose="00000500000000000000" pitchFamily="2" charset="0"/>
            </a:rPr>
            <a:t>14.138.511,27</a:t>
          </a:r>
          <a:endParaRPr lang="pt-BR" sz="1200" kern="1200" dirty="0">
            <a:solidFill>
              <a:schemeClr val="bg1"/>
            </a:solidFill>
          </a:endParaRPr>
        </a:p>
        <a:p>
          <a:pPr marL="342900" lvl="3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200" kern="1200" dirty="0">
            <a:solidFill>
              <a:schemeClr val="bg1"/>
            </a:solidFill>
          </a:endParaRPr>
        </a:p>
        <a:p>
          <a:pPr marL="171450" lvl="3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900" b="1" kern="1200" dirty="0">
              <a:solidFill>
                <a:schemeClr val="bg1"/>
              </a:solidFill>
              <a:latin typeface="Montserrat" panose="00000500000000000000" pitchFamily="2" charset="0"/>
            </a:rPr>
            <a:t>recursos do SUS e outros:       </a:t>
          </a:r>
          <a:r>
            <a:rPr lang="pt-BR" sz="1200" kern="1200" dirty="0">
              <a:solidFill>
                <a:schemeClr val="bg1"/>
              </a:solidFill>
              <a:latin typeface="Montserrat" panose="00000500000000000000" pitchFamily="2" charset="0"/>
            </a:rPr>
            <a:t>R$ 9.331.744,94</a:t>
          </a:r>
          <a:endParaRPr lang="pt-BR" sz="1200" kern="1200" dirty="0">
            <a:solidFill>
              <a:schemeClr val="bg1"/>
            </a:solidFill>
          </a:endParaRPr>
        </a:p>
        <a:p>
          <a:pPr marL="114300" lvl="2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800" kern="1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		</a:t>
          </a:r>
          <a:endParaRPr lang="pt-BR" sz="800" kern="1200" dirty="0">
            <a:solidFill>
              <a:schemeClr val="bg1"/>
            </a:solidFill>
          </a:endParaRPr>
        </a:p>
      </dsp:txBody>
      <dsp:txXfrm>
        <a:off x="3047355" y="601688"/>
        <a:ext cx="1801435" cy="2573961"/>
      </dsp:txXfrm>
    </dsp:sp>
    <dsp:sp modelId="{3138D345-900D-401E-803A-419C0BD62873}">
      <dsp:nvSpPr>
        <dsp:cNvPr id="0" name=""/>
        <dsp:cNvSpPr/>
      </dsp:nvSpPr>
      <dsp:spPr>
        <a:xfrm>
          <a:off x="2681829" y="119512"/>
          <a:ext cx="723313" cy="723313"/>
        </a:xfrm>
        <a:prstGeom prst="rect">
          <a:avLst/>
        </a:prstGeom>
        <a:solidFill>
          <a:srgbClr val="66583A">
            <a:alpha val="8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2D9D7-9F78-45CF-B2CA-76460965D154}">
      <dsp:nvSpPr>
        <dsp:cNvPr id="0" name=""/>
        <dsp:cNvSpPr/>
      </dsp:nvSpPr>
      <dsp:spPr>
        <a:xfrm rot="16200000">
          <a:off x="4217959" y="1707840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800" b="1" kern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Aplicação</a:t>
          </a:r>
        </a:p>
      </dsp:txBody>
      <dsp:txXfrm>
        <a:off x="4217959" y="1707840"/>
        <a:ext cx="2573961" cy="361656"/>
      </dsp:txXfrm>
    </dsp:sp>
    <dsp:sp modelId="{8E82F95C-E6E9-4953-89C8-7C2EE81B9724}">
      <dsp:nvSpPr>
        <dsp:cNvPr id="0" name=""/>
        <dsp:cNvSpPr/>
      </dsp:nvSpPr>
      <dsp:spPr>
        <a:xfrm>
          <a:off x="5685768" y="601688"/>
          <a:ext cx="1801435" cy="2573961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18961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800" b="1" kern="1200" dirty="0">
            <a:solidFill>
              <a:schemeClr val="tx1"/>
            </a:solidFill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800" b="1" i="0" kern="1200" dirty="0">
              <a:solidFill>
                <a:schemeClr val="tx1"/>
              </a:solidFill>
              <a:latin typeface="Montserrat" panose="00000500000000000000" pitchFamily="2" charset="0"/>
            </a:rPr>
            <a:t>Apurado no 2° </a:t>
          </a:r>
          <a:r>
            <a:rPr lang="pt-BR" sz="800" b="1" i="0" kern="1200" dirty="0" err="1">
              <a:solidFill>
                <a:schemeClr val="tx1"/>
              </a:solidFill>
              <a:latin typeface="Montserrat" panose="00000500000000000000" pitchFamily="2" charset="0"/>
            </a:rPr>
            <a:t>Quadr</a:t>
          </a:r>
          <a:r>
            <a:rPr lang="pt-BR" sz="800" b="1" i="0" kern="1200" dirty="0">
              <a:solidFill>
                <a:schemeClr val="tx1"/>
              </a:solidFill>
              <a:latin typeface="Montserrat" panose="00000500000000000000" pitchFamily="2" charset="0"/>
            </a:rPr>
            <a:t>. </a:t>
          </a:r>
          <a:endParaRPr lang="pt-BR" sz="800" b="1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0" kern="1200" dirty="0">
              <a:solidFill>
                <a:schemeClr val="bg1"/>
              </a:solidFill>
              <a:latin typeface="Montserrat" panose="00000500000000000000" pitchFamily="2" charset="0"/>
            </a:rPr>
            <a:t>representando R$749,27 por habitante</a:t>
          </a:r>
          <a:endParaRPr lang="pt-BR" sz="800" b="1" kern="1200" dirty="0">
            <a:solidFill>
              <a:schemeClr val="tx1"/>
            </a:solidFill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b="1" kern="1200" dirty="0">
            <a:solidFill>
              <a:schemeClr val="tx1"/>
            </a:solidFill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1" i="0" kern="1200" dirty="0">
              <a:solidFill>
                <a:schemeClr val="tx1"/>
              </a:solidFill>
              <a:latin typeface="Montserrat" panose="00000500000000000000" pitchFamily="2" charset="0"/>
            </a:rPr>
            <a:t>recursos próprios:</a:t>
          </a:r>
          <a:endParaRPr lang="pt-BR" sz="1000" b="1" kern="1200" dirty="0">
            <a:solidFill>
              <a:schemeClr val="tx1"/>
            </a:solidFill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1" kern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60, 24% </a:t>
          </a:r>
          <a:endParaRPr lang="pt-BR" sz="1000" b="1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0" kern="1200" dirty="0">
              <a:solidFill>
                <a:schemeClr val="bg1"/>
              </a:solidFill>
              <a:latin typeface="Montserrat" panose="00000500000000000000" pitchFamily="2" charset="0"/>
            </a:rPr>
            <a:t>(representando R$451,36 por habitante)</a:t>
          </a:r>
          <a:endParaRPr lang="pt-B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900" b="1" kern="1200" dirty="0">
              <a:solidFill>
                <a:schemeClr val="tx1"/>
              </a:solidFill>
              <a:latin typeface="Montserrat" panose="00000500000000000000" pitchFamily="2" charset="0"/>
            </a:rPr>
            <a:t>recursos do SUS e outros:</a:t>
          </a:r>
          <a:endParaRPr lang="pt-BR" sz="900" b="0" kern="1200" dirty="0">
            <a:solidFill>
              <a:schemeClr val="bg1"/>
            </a:solidFill>
            <a:latin typeface="Montserrat" panose="00000500000000000000" pitchFamily="2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900" b="1" kern="1200" dirty="0">
              <a:solidFill>
                <a:schemeClr val="tx1"/>
              </a:solidFill>
              <a:latin typeface="Montserrat" panose="00000500000000000000" pitchFamily="2" charset="0"/>
            </a:rPr>
            <a:t>39,76%</a:t>
          </a:r>
          <a:endParaRPr lang="pt-BR" sz="900" b="0" kern="1200" dirty="0">
            <a:solidFill>
              <a:schemeClr val="bg1"/>
            </a:solidFill>
            <a:latin typeface="Montserrat" panose="000005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kern="1200" dirty="0">
              <a:solidFill>
                <a:schemeClr val="bg1"/>
              </a:solidFill>
              <a:latin typeface="Montserrat" panose="00000500000000000000" pitchFamily="2" charset="0"/>
            </a:rPr>
            <a:t>(</a:t>
          </a:r>
          <a:r>
            <a:rPr lang="pt-BR" sz="1000" b="0" kern="1200" dirty="0">
              <a:solidFill>
                <a:schemeClr val="bg1"/>
              </a:solidFill>
              <a:latin typeface="Montserrat" panose="00000500000000000000" pitchFamily="2" charset="0"/>
            </a:rPr>
            <a:t>representando R$297,91 por habitante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kern="1200" dirty="0"/>
            <a:t>			</a:t>
          </a:r>
        </a:p>
      </dsp:txBody>
      <dsp:txXfrm>
        <a:off x="5685768" y="601688"/>
        <a:ext cx="1801435" cy="2573961"/>
      </dsp:txXfrm>
    </dsp:sp>
    <dsp:sp modelId="{BB3E8CA9-802F-4A92-9B3C-80058E32FCB7}">
      <dsp:nvSpPr>
        <dsp:cNvPr id="0" name=""/>
        <dsp:cNvSpPr/>
      </dsp:nvSpPr>
      <dsp:spPr>
        <a:xfrm>
          <a:off x="5255787" y="116308"/>
          <a:ext cx="723313" cy="723313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DB0F2-F307-440C-9F11-4F06DEE1ADB0}">
      <dsp:nvSpPr>
        <dsp:cNvPr id="0" name=""/>
        <dsp:cNvSpPr/>
      </dsp:nvSpPr>
      <dsp:spPr>
        <a:xfrm rot="16200000">
          <a:off x="-1058866" y="1707840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/>
              <a:ea typeface="Montserrat"/>
              <a:cs typeface="Montserrat"/>
              <a:sym typeface="Montserrat"/>
            </a:rPr>
            <a:t>Índices</a:t>
          </a:r>
          <a:r>
            <a:rPr lang="pt-BR" sz="2000" kern="12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kern="1200" dirty="0"/>
        </a:p>
      </dsp:txBody>
      <dsp:txXfrm>
        <a:off x="-1058866" y="1707840"/>
        <a:ext cx="2573961" cy="361656"/>
      </dsp:txXfrm>
    </dsp:sp>
    <dsp:sp modelId="{8ADF96F7-0D32-4EC1-964A-88EAD129F1AF}">
      <dsp:nvSpPr>
        <dsp:cNvPr id="0" name=""/>
        <dsp:cNvSpPr/>
      </dsp:nvSpPr>
      <dsp:spPr>
        <a:xfrm>
          <a:off x="380588" y="594609"/>
          <a:ext cx="1801435" cy="25739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18961" rIns="78232" bIns="78232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5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600" kern="1200" dirty="0">
              <a:latin typeface="Montserrat"/>
              <a:ea typeface="Montserrat"/>
              <a:cs typeface="Montserrat"/>
              <a:sym typeface="Montserrat"/>
            </a:rPr>
            <a:t>Mínimo Legal </a:t>
          </a:r>
          <a:r>
            <a:rPr lang="pt-BR" sz="1800" b="1" kern="1200" dirty="0">
              <a:latin typeface="Montserrat"/>
              <a:ea typeface="Montserrat"/>
              <a:cs typeface="Montserrat"/>
              <a:sym typeface="Montserrat"/>
            </a:rPr>
            <a:t>25%</a:t>
          </a:r>
          <a:endParaRPr lang="pt-BR" sz="1800" b="1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  <a:p>
          <a:pPr marL="114300" lvl="2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/>
            <a:t>Apurado no 2º Quad.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kern="1200" dirty="0">
              <a:latin typeface="Montserrat"/>
              <a:ea typeface="Montserrat"/>
              <a:cs typeface="Montserrat"/>
              <a:sym typeface="Montserrat"/>
            </a:rPr>
            <a:t>21,58%</a:t>
          </a:r>
          <a:endParaRPr lang="pt-BR" sz="10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 </a:t>
          </a:r>
          <a:r>
            <a:rPr lang="pt-BR" sz="1050" b="1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28,86</a:t>
          </a:r>
          <a:r>
            <a:rPr lang="pt-BR" sz="1050" b="1" kern="1200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%</a:t>
          </a:r>
          <a:endParaRPr lang="pt-BR" sz="1800" b="1" kern="1200" dirty="0"/>
        </a:p>
      </dsp:txBody>
      <dsp:txXfrm>
        <a:off x="380588" y="594609"/>
        <a:ext cx="1801435" cy="2573961"/>
      </dsp:txXfrm>
    </dsp:sp>
    <dsp:sp modelId="{5F430141-3286-481E-B0DC-13D156CA1B8A}">
      <dsp:nvSpPr>
        <dsp:cNvPr id="0" name=""/>
        <dsp:cNvSpPr/>
      </dsp:nvSpPr>
      <dsp:spPr>
        <a:xfrm>
          <a:off x="0" y="93871"/>
          <a:ext cx="723313" cy="723313"/>
        </a:xfrm>
        <a:prstGeom prst="rect">
          <a:avLst/>
        </a:prstGeom>
        <a:solidFill>
          <a:schemeClr val="tx1">
            <a:alpha val="8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70BB7-1A59-4B74-A31D-EA896AE0663A}">
      <dsp:nvSpPr>
        <dsp:cNvPr id="0" name=""/>
        <dsp:cNvSpPr/>
      </dsp:nvSpPr>
      <dsp:spPr>
        <a:xfrm rot="16200000">
          <a:off x="1617152" y="1707840"/>
          <a:ext cx="2498750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 panose="00000500000000000000" pitchFamily="2" charset="0"/>
            </a:rPr>
            <a:t>Índices </a:t>
          </a:r>
        </a:p>
      </dsp:txBody>
      <dsp:txXfrm>
        <a:off x="1617152" y="1707840"/>
        <a:ext cx="2498750" cy="361656"/>
      </dsp:txXfrm>
    </dsp:sp>
    <dsp:sp modelId="{A1085343-574A-4F04-BE1D-46AA9605C2F9}">
      <dsp:nvSpPr>
        <dsp:cNvPr id="0" name=""/>
        <dsp:cNvSpPr/>
      </dsp:nvSpPr>
      <dsp:spPr>
        <a:xfrm>
          <a:off x="3047355" y="601688"/>
          <a:ext cx="1801435" cy="2573961"/>
        </a:xfrm>
        <a:prstGeom prst="rect">
          <a:avLst/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18961" rIns="35560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5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600" kern="1200" dirty="0">
              <a:latin typeface="Montserrat"/>
              <a:ea typeface="Montserrat"/>
              <a:cs typeface="Montserrat"/>
              <a:sym typeface="Montserrat"/>
            </a:rPr>
            <a:t>Mínimo Legal </a:t>
          </a:r>
          <a:r>
            <a:rPr lang="pt-BR" sz="1800" b="1" kern="1200" dirty="0">
              <a:latin typeface="Montserrat"/>
              <a:ea typeface="Montserrat"/>
              <a:cs typeface="Montserrat"/>
              <a:sym typeface="Montserrat"/>
            </a:rPr>
            <a:t>70%</a:t>
          </a:r>
          <a:endParaRPr lang="pt-BR" sz="18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000" kern="1200" dirty="0"/>
        </a:p>
        <a:p>
          <a:pPr marL="114300" lvl="2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/>
            <a:t>Apurado no 2º </a:t>
          </a:r>
          <a:r>
            <a:rPr lang="pt-BR" sz="1000" kern="1200" dirty="0" err="1"/>
            <a:t>Quad</a:t>
          </a:r>
          <a:r>
            <a:rPr lang="pt-BR" sz="1000" kern="1200" dirty="0"/>
            <a:t>.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kern="1200" dirty="0">
              <a:latin typeface="Montserrat"/>
              <a:ea typeface="Montserrat"/>
              <a:cs typeface="Montserrat"/>
              <a:sym typeface="Montserrat"/>
            </a:rPr>
            <a:t>73,88%</a:t>
          </a:r>
          <a:endParaRPr lang="pt-BR" sz="20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900" kern="1200" dirty="0"/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800" b="1" kern="1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Receita FUNDEB</a:t>
          </a:r>
          <a:r>
            <a:rPr lang="pt-BR" sz="800" kern="1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: </a:t>
          </a:r>
          <a:endParaRPr lang="pt-BR" sz="20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200" kern="1200" dirty="0">
              <a:latin typeface="Montserrat" panose="00000500000000000000" pitchFamily="2" charset="0"/>
            </a:rPr>
            <a:t>20.473.552,83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8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b="1" kern="1200" dirty="0">
              <a:latin typeface="Montserrat" panose="00000500000000000000" pitchFamily="2" charset="0"/>
            </a:rPr>
            <a:t>Aplicação Magistério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200" kern="1200" dirty="0">
              <a:solidFill>
                <a:schemeClr val="bg1"/>
              </a:solidFill>
              <a:latin typeface="Montserrat" panose="00000500000000000000" pitchFamily="2" charset="0"/>
            </a:rPr>
            <a:t>15.126.641,58</a:t>
          </a:r>
        </a:p>
      </dsp:txBody>
      <dsp:txXfrm>
        <a:off x="3047355" y="601688"/>
        <a:ext cx="1801435" cy="2573961"/>
      </dsp:txXfrm>
    </dsp:sp>
    <dsp:sp modelId="{3138D345-900D-401E-803A-419C0BD62873}">
      <dsp:nvSpPr>
        <dsp:cNvPr id="0" name=""/>
        <dsp:cNvSpPr/>
      </dsp:nvSpPr>
      <dsp:spPr>
        <a:xfrm>
          <a:off x="2681829" y="119512"/>
          <a:ext cx="723313" cy="723313"/>
        </a:xfrm>
        <a:prstGeom prst="rect">
          <a:avLst/>
        </a:prstGeom>
        <a:solidFill>
          <a:srgbClr val="66583A">
            <a:alpha val="8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2D9D7-9F78-45CF-B2CA-76460965D154}">
      <dsp:nvSpPr>
        <dsp:cNvPr id="0" name=""/>
        <dsp:cNvSpPr/>
      </dsp:nvSpPr>
      <dsp:spPr>
        <a:xfrm rot="16200000">
          <a:off x="4248479" y="1788637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800" b="1" kern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Aplicação</a:t>
          </a:r>
        </a:p>
      </dsp:txBody>
      <dsp:txXfrm>
        <a:off x="4248479" y="1788637"/>
        <a:ext cx="2573961" cy="361656"/>
      </dsp:txXfrm>
    </dsp:sp>
    <dsp:sp modelId="{8E82F95C-E6E9-4953-89C8-7C2EE81B9724}">
      <dsp:nvSpPr>
        <dsp:cNvPr id="0" name=""/>
        <dsp:cNvSpPr/>
      </dsp:nvSpPr>
      <dsp:spPr>
        <a:xfrm>
          <a:off x="5685768" y="601688"/>
          <a:ext cx="1801435" cy="2573961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18961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800" b="1" kern="1200" dirty="0">
            <a:solidFill>
              <a:schemeClr val="tx1"/>
            </a:solidFill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900" b="1" i="0" kern="1200" dirty="0">
              <a:solidFill>
                <a:schemeClr val="tx1"/>
              </a:solidFill>
              <a:latin typeface="Montserrat" panose="00000500000000000000" pitchFamily="2" charset="0"/>
            </a:rPr>
            <a:t>Apurado no 2° </a:t>
          </a:r>
          <a:r>
            <a:rPr lang="pt-BR" sz="900" b="1" i="0" kern="1200" dirty="0" err="1">
              <a:solidFill>
                <a:schemeClr val="tx1"/>
              </a:solidFill>
              <a:latin typeface="Montserrat" panose="00000500000000000000" pitchFamily="2" charset="0"/>
            </a:rPr>
            <a:t>Quadr</a:t>
          </a:r>
          <a:r>
            <a:rPr lang="pt-BR" sz="900" b="1" i="0" kern="1200" dirty="0">
              <a:solidFill>
                <a:schemeClr val="tx1"/>
              </a:solidFill>
              <a:latin typeface="Montserrat" panose="00000500000000000000" pitchFamily="2" charset="0"/>
            </a:rPr>
            <a:t>. </a:t>
          </a:r>
          <a:endParaRPr lang="pt-BR" sz="9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50" b="1" kern="1200" dirty="0">
              <a:solidFill>
                <a:schemeClr val="bg1"/>
              </a:solidFill>
              <a:latin typeface="Montserrat" panose="00000500000000000000" pitchFamily="2" charset="0"/>
            </a:rPr>
            <a:t>27.783.120,82</a:t>
          </a:r>
          <a:endParaRPr lang="pt-BR" sz="9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1" i="0" kern="1200" dirty="0">
              <a:solidFill>
                <a:schemeClr val="tx1"/>
              </a:solidFill>
              <a:latin typeface="Montserrat" panose="00000500000000000000" pitchFamily="2" charset="0"/>
            </a:rPr>
            <a:t>Ensino Fundamental: </a:t>
          </a:r>
          <a:endParaRPr lang="pt-BR" sz="10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50" b="1" kern="1200" dirty="0">
              <a:solidFill>
                <a:schemeClr val="bg1"/>
              </a:solidFill>
              <a:latin typeface="Montserrat" panose="00000500000000000000" pitchFamily="2" charset="0"/>
            </a:rPr>
            <a:t>14.645.209,45</a:t>
          </a: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50" b="0" kern="1200" dirty="0">
              <a:solidFill>
                <a:schemeClr val="bg1"/>
              </a:solidFill>
              <a:latin typeface="Montserrat" panose="00000500000000000000" pitchFamily="2" charset="0"/>
            </a:rPr>
            <a:t>2.112 alunos  6.934,28/aluno</a:t>
          </a:r>
          <a:endParaRPr lang="pt-BR" sz="1050" kern="1200" dirty="0">
            <a:latin typeface="Montserrat" panose="000005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1" kern="1200" dirty="0">
              <a:solidFill>
                <a:schemeClr val="tx1"/>
              </a:solidFill>
              <a:latin typeface="Montserrat" panose="00000500000000000000" pitchFamily="2" charset="0"/>
            </a:rPr>
            <a:t>Educação Infantil</a:t>
          </a:r>
          <a:endParaRPr lang="pt-BR" sz="1000" b="0" kern="1200" dirty="0">
            <a:solidFill>
              <a:schemeClr val="bg1"/>
            </a:solidFill>
            <a:latin typeface="Montserrat" panose="00000500000000000000" pitchFamily="2" charset="0"/>
          </a:endParaRP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50" b="1" kern="1200" dirty="0">
              <a:solidFill>
                <a:schemeClr val="bg1"/>
              </a:solidFill>
              <a:latin typeface="Montserrat" panose="00000500000000000000" pitchFamily="2" charset="0"/>
            </a:rPr>
            <a:t>9.784.886,41</a:t>
          </a: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50" b="0" kern="1200" dirty="0">
              <a:solidFill>
                <a:schemeClr val="bg1"/>
              </a:solidFill>
              <a:latin typeface="Montserrat" panose="00000500000000000000" pitchFamily="2" charset="0"/>
            </a:rPr>
            <a:t>1.377 alunos  7.105,95/aluno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kern="1200" dirty="0"/>
            <a:t>			</a:t>
          </a:r>
        </a:p>
      </dsp:txBody>
      <dsp:txXfrm>
        <a:off x="5685768" y="601688"/>
        <a:ext cx="1801435" cy="2573961"/>
      </dsp:txXfrm>
    </dsp:sp>
    <dsp:sp modelId="{BB3E8CA9-802F-4A92-9B3C-80058E32FCB7}">
      <dsp:nvSpPr>
        <dsp:cNvPr id="0" name=""/>
        <dsp:cNvSpPr/>
      </dsp:nvSpPr>
      <dsp:spPr>
        <a:xfrm>
          <a:off x="5270723" y="165898"/>
          <a:ext cx="723313" cy="723313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DB0F2-F307-440C-9F11-4F06DEE1ADB0}">
      <dsp:nvSpPr>
        <dsp:cNvPr id="0" name=""/>
        <dsp:cNvSpPr/>
      </dsp:nvSpPr>
      <dsp:spPr>
        <a:xfrm rot="16200000">
          <a:off x="-1058866" y="1707840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/>
              <a:ea typeface="Montserrat"/>
              <a:cs typeface="Montserrat"/>
              <a:sym typeface="Montserrat"/>
            </a:rPr>
            <a:t>Índices</a:t>
          </a:r>
          <a:r>
            <a:rPr lang="pt-BR" sz="2000" kern="12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kern="1200" dirty="0"/>
        </a:p>
      </dsp:txBody>
      <dsp:txXfrm>
        <a:off x="-1058866" y="1707840"/>
        <a:ext cx="2573961" cy="361656"/>
      </dsp:txXfrm>
    </dsp:sp>
    <dsp:sp modelId="{8ADF96F7-0D32-4EC1-964A-88EAD129F1AF}">
      <dsp:nvSpPr>
        <dsp:cNvPr id="0" name=""/>
        <dsp:cNvSpPr/>
      </dsp:nvSpPr>
      <dsp:spPr>
        <a:xfrm>
          <a:off x="380588" y="594609"/>
          <a:ext cx="1801435" cy="25739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18961" rIns="99568" bIns="99568" numCol="1" spcCol="1270" anchor="t" anchorCtr="0">
          <a:noAutofit/>
        </a:bodyPr>
        <a:lstStyle/>
        <a:p>
          <a:pPr marL="57150" lvl="1" indent="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b="1" kern="1200" dirty="0"/>
        </a:p>
        <a:p>
          <a:pPr marL="57150" lvl="1" indent="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600" b="1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Máximo Legal</a:t>
          </a:r>
          <a:endParaRPr lang="pt-BR" sz="16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60%</a:t>
          </a:r>
          <a:endParaRPr lang="pt-BR" sz="2000" b="0" kern="1200" dirty="0">
            <a:latin typeface="Montserrat" panose="00000500000000000000" pitchFamily="2" charset="0"/>
          </a:endParaRPr>
        </a:p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>
            <a:latin typeface="Montserrat" panose="00000500000000000000" pitchFamily="2" charset="0"/>
          </a:endParaRPr>
        </a:p>
        <a:p>
          <a:pPr marL="114300" lvl="2" indent="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latin typeface="Montserrat" panose="00000500000000000000" pitchFamily="2" charset="0"/>
            </a:rPr>
            <a:t>Apurado no 2º Quad.</a:t>
          </a:r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40,63%</a:t>
          </a:r>
          <a:endParaRPr lang="pt-BR" sz="1000" b="1" kern="1200" dirty="0">
            <a:latin typeface="Montserrat" panose="00000500000000000000" pitchFamily="2" charset="0"/>
          </a:endParaRPr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300" b="1" kern="1200" dirty="0">
            <a:latin typeface="Montserrat" panose="00000500000000000000" pitchFamily="2" charset="0"/>
          </a:endParaRPr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100" b="1" kern="1200" dirty="0">
            <a:latin typeface="Montserrat" panose="00000500000000000000" pitchFamily="2" charset="0"/>
          </a:endParaRPr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  </a:t>
          </a:r>
          <a:r>
            <a:rPr lang="pt-BR" sz="1000" b="1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45,89</a:t>
          </a:r>
          <a:r>
            <a:rPr lang="pt-BR" sz="1000" b="1" kern="1200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%</a:t>
          </a:r>
          <a:endParaRPr lang="pt-BR" sz="1000" kern="1200" dirty="0">
            <a:latin typeface="Montserrat" panose="00000500000000000000" pitchFamily="2" charset="0"/>
          </a:endParaRPr>
        </a:p>
        <a:p>
          <a:pPr marL="17145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</dsp:txBody>
      <dsp:txXfrm>
        <a:off x="380588" y="594609"/>
        <a:ext cx="1801435" cy="2573961"/>
      </dsp:txXfrm>
    </dsp:sp>
    <dsp:sp modelId="{5F430141-3286-481E-B0DC-13D156CA1B8A}">
      <dsp:nvSpPr>
        <dsp:cNvPr id="0" name=""/>
        <dsp:cNvSpPr/>
      </dsp:nvSpPr>
      <dsp:spPr>
        <a:xfrm>
          <a:off x="0" y="93871"/>
          <a:ext cx="723313" cy="723313"/>
        </a:xfrm>
        <a:prstGeom prst="rect">
          <a:avLst/>
        </a:prstGeom>
        <a:solidFill>
          <a:schemeClr val="tx1">
            <a:alpha val="8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70BB7-1A59-4B74-A31D-EA896AE0663A}">
      <dsp:nvSpPr>
        <dsp:cNvPr id="0" name=""/>
        <dsp:cNvSpPr/>
      </dsp:nvSpPr>
      <dsp:spPr>
        <a:xfrm rot="16200000">
          <a:off x="1617152" y="1707840"/>
          <a:ext cx="2498750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 panose="00000500000000000000" pitchFamily="2" charset="0"/>
            </a:rPr>
            <a:t> </a:t>
          </a:r>
        </a:p>
      </dsp:txBody>
      <dsp:txXfrm>
        <a:off x="1617152" y="1707840"/>
        <a:ext cx="2498750" cy="361656"/>
      </dsp:txXfrm>
    </dsp:sp>
    <dsp:sp modelId="{A1085343-574A-4F04-BE1D-46AA9605C2F9}">
      <dsp:nvSpPr>
        <dsp:cNvPr id="0" name=""/>
        <dsp:cNvSpPr/>
      </dsp:nvSpPr>
      <dsp:spPr>
        <a:xfrm>
          <a:off x="3047355" y="601688"/>
          <a:ext cx="1801435" cy="2573961"/>
        </a:xfrm>
        <a:prstGeom prst="rect">
          <a:avLst/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18961" rIns="35560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5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800" b="1" kern="1200" dirty="0">
              <a:latin typeface="Montserrat" panose="00000500000000000000" pitchFamily="2" charset="0"/>
            </a:rPr>
            <a:t>Executivo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000" kern="1200" dirty="0">
            <a:latin typeface="Montserrat" panose="00000500000000000000" pitchFamily="2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6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Máximo Legal </a:t>
          </a:r>
          <a:r>
            <a:rPr lang="pt-BR" sz="2000" b="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54%</a:t>
          </a:r>
          <a:endParaRPr lang="pt-BR" sz="2000" b="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000" kern="1200" dirty="0">
            <a:latin typeface="Montserrat" panose="00000500000000000000" pitchFamily="2" charset="0"/>
          </a:endParaRPr>
        </a:p>
        <a:p>
          <a:pPr marL="114300" lvl="2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latin typeface="Montserrat" panose="00000500000000000000" pitchFamily="2" charset="0"/>
            </a:rPr>
            <a:t>Apurado no 2º </a:t>
          </a:r>
          <a:r>
            <a:rPr lang="pt-BR" sz="1000" kern="1200" dirty="0" err="1">
              <a:latin typeface="Montserrat" panose="00000500000000000000" pitchFamily="2" charset="0"/>
            </a:rPr>
            <a:t>Quad</a:t>
          </a:r>
          <a:r>
            <a:rPr lang="pt-BR" sz="1000" kern="1200" dirty="0">
              <a:latin typeface="Montserrat" panose="00000500000000000000" pitchFamily="2" charset="0"/>
            </a:rPr>
            <a:t>.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39,24%</a:t>
          </a:r>
          <a:endParaRPr lang="pt-BR" sz="2000" b="1" kern="1200" dirty="0">
            <a:latin typeface="Montserrat" panose="00000500000000000000" pitchFamily="2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800" b="1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</a:t>
          </a:r>
          <a:endParaRPr lang="pt-BR" sz="1000" b="1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b="1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43,97</a:t>
          </a:r>
          <a:r>
            <a:rPr lang="pt-BR" sz="1000" b="1" kern="1200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%</a:t>
          </a:r>
          <a:endParaRPr lang="pt-BR" sz="1000" b="1" kern="1200" dirty="0">
            <a:latin typeface="Montserrat" panose="00000500000000000000" pitchFamily="2" charset="0"/>
          </a:endParaRPr>
        </a:p>
      </dsp:txBody>
      <dsp:txXfrm>
        <a:off x="3047355" y="601688"/>
        <a:ext cx="1801435" cy="2573961"/>
      </dsp:txXfrm>
    </dsp:sp>
    <dsp:sp modelId="{3138D345-900D-401E-803A-419C0BD62873}">
      <dsp:nvSpPr>
        <dsp:cNvPr id="0" name=""/>
        <dsp:cNvSpPr/>
      </dsp:nvSpPr>
      <dsp:spPr>
        <a:xfrm>
          <a:off x="2681829" y="119512"/>
          <a:ext cx="723313" cy="723313"/>
        </a:xfrm>
        <a:prstGeom prst="rect">
          <a:avLst/>
        </a:prstGeom>
        <a:solidFill>
          <a:srgbClr val="66583A">
            <a:alpha val="8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2D9D7-9F78-45CF-B2CA-76460965D154}">
      <dsp:nvSpPr>
        <dsp:cNvPr id="0" name=""/>
        <dsp:cNvSpPr/>
      </dsp:nvSpPr>
      <dsp:spPr>
        <a:xfrm rot="16200000">
          <a:off x="4248479" y="1788637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800" b="1" kern="1200" dirty="0">
            <a:solidFill>
              <a:schemeClr val="tx1"/>
            </a:solidFill>
            <a:latin typeface="Montserrat"/>
            <a:ea typeface="Montserrat"/>
            <a:cs typeface="Montserrat"/>
            <a:sym typeface="Montserrat"/>
          </a:endParaRPr>
        </a:p>
      </dsp:txBody>
      <dsp:txXfrm>
        <a:off x="4248479" y="1788637"/>
        <a:ext cx="2573961" cy="361656"/>
      </dsp:txXfrm>
    </dsp:sp>
    <dsp:sp modelId="{8E82F95C-E6E9-4953-89C8-7C2EE81B9724}">
      <dsp:nvSpPr>
        <dsp:cNvPr id="0" name=""/>
        <dsp:cNvSpPr/>
      </dsp:nvSpPr>
      <dsp:spPr>
        <a:xfrm>
          <a:off x="5685768" y="601688"/>
          <a:ext cx="1801435" cy="2573961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18961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800" b="1" kern="1200" dirty="0">
            <a:solidFill>
              <a:schemeClr val="tx1"/>
            </a:solidFill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800" b="1" kern="1200" dirty="0">
              <a:latin typeface="Montserrat" panose="00000500000000000000" pitchFamily="2" charset="0"/>
            </a:rPr>
            <a:t>Legislativo</a:t>
          </a:r>
          <a:endParaRPr lang="pt-BR" sz="18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8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57150" lvl="1" indent="-57150" algn="ctr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6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Máximo Legal </a:t>
          </a:r>
          <a:r>
            <a:rPr lang="pt-BR" sz="1600" b="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6%</a:t>
          </a:r>
          <a:endParaRPr lang="pt-BR" sz="3600" b="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>
            <a:latin typeface="Montserrat" panose="00000500000000000000" pitchFamily="2" charset="0"/>
          </a:endParaRPr>
        </a:p>
        <a:p>
          <a:pPr marL="114300" lvl="2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kern="1200" dirty="0">
              <a:latin typeface="Montserrat" panose="00000500000000000000" pitchFamily="2" charset="0"/>
            </a:rPr>
            <a:t>Apurado no 2º </a:t>
          </a:r>
          <a:r>
            <a:rPr lang="pt-BR" sz="1000" kern="1200" dirty="0" err="1">
              <a:latin typeface="Montserrat" panose="00000500000000000000" pitchFamily="2" charset="0"/>
            </a:rPr>
            <a:t>Quad</a:t>
          </a:r>
          <a:r>
            <a:rPr lang="pt-BR" sz="1000" kern="1200" dirty="0">
              <a:latin typeface="Montserrat" panose="00000500000000000000" pitchFamily="2" charset="0"/>
            </a:rPr>
            <a:t>.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2000" b="1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1,39%</a:t>
          </a:r>
          <a:endParaRPr lang="pt-BR" sz="2000" b="1" kern="1200" dirty="0">
            <a:latin typeface="Montserrat" panose="00000500000000000000" pitchFamily="2" charset="0"/>
          </a:endParaRPr>
        </a:p>
        <a:p>
          <a:pPr marL="57150" lvl="1" indent="-57150" algn="ctr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20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</a:t>
          </a:r>
          <a:endParaRPr lang="pt-BR" sz="100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1" kern="1200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1,92%</a:t>
          </a:r>
          <a:endParaRPr lang="pt-BR" sz="1000" b="1" kern="1200" dirty="0">
            <a:latin typeface="Montserrat" panose="000005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kern="1200" dirty="0"/>
            <a:t>			</a:t>
          </a:r>
        </a:p>
      </dsp:txBody>
      <dsp:txXfrm>
        <a:off x="5685768" y="601688"/>
        <a:ext cx="1801435" cy="2573961"/>
      </dsp:txXfrm>
    </dsp:sp>
    <dsp:sp modelId="{BB3E8CA9-802F-4A92-9B3C-80058E32FCB7}">
      <dsp:nvSpPr>
        <dsp:cNvPr id="0" name=""/>
        <dsp:cNvSpPr/>
      </dsp:nvSpPr>
      <dsp:spPr>
        <a:xfrm>
          <a:off x="5270723" y="165898"/>
          <a:ext cx="723313" cy="723313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466ED-D888-4DB6-8CCD-2C915BF766AC}">
      <dsp:nvSpPr>
        <dsp:cNvPr id="0" name=""/>
        <dsp:cNvSpPr/>
      </dsp:nvSpPr>
      <dsp:spPr>
        <a:xfrm>
          <a:off x="0" y="34911"/>
          <a:ext cx="2014533" cy="34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400" b="1" kern="1200" dirty="0">
              <a:latin typeface="Montserrat"/>
              <a:ea typeface="Montserrat"/>
              <a:cs typeface="Montserrat"/>
              <a:sym typeface="Montserrat"/>
            </a:rPr>
            <a:t>Lei Orgânica</a:t>
          </a:r>
          <a:endParaRPr lang="pt-BR" sz="1400" kern="1200" dirty="0"/>
        </a:p>
      </dsp:txBody>
      <dsp:txXfrm>
        <a:off x="0" y="34911"/>
        <a:ext cx="2014533" cy="345600"/>
      </dsp:txXfrm>
    </dsp:sp>
    <dsp:sp modelId="{64949933-321F-452A-95A2-2FF0AAC78E5F}">
      <dsp:nvSpPr>
        <dsp:cNvPr id="0" name=""/>
        <dsp:cNvSpPr/>
      </dsp:nvSpPr>
      <dsp:spPr>
        <a:xfrm>
          <a:off x="2066" y="384851"/>
          <a:ext cx="2014533" cy="28946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1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b="1" kern="1200" dirty="0">
              <a:latin typeface="Montserrat"/>
              <a:ea typeface="Montserrat"/>
              <a:cs typeface="Montserrat"/>
              <a:sym typeface="Montserrat"/>
            </a:rPr>
            <a:t>Art. 126-A</a:t>
          </a:r>
          <a:endParaRPr lang="pt-BR" sz="1100" b="1" kern="1200" dirty="0"/>
        </a:p>
        <a:p>
          <a:pPr marL="57150" lvl="1" indent="-57150" algn="just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4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b="0" i="0" kern="1200" dirty="0">
              <a:latin typeface="Montserrat" panose="00000500000000000000" pitchFamily="2" charset="0"/>
            </a:rPr>
            <a:t>As emendas individuais ao Projeto de Lei Orçamentária serão aprovadas no limite de 2% (dois por cento) da receita corrente líquida realizada no exercício anterior, sendo que a metade deste percentual será destinada a ações e serviços públicos de saúde.</a:t>
          </a:r>
          <a:endParaRPr lang="pt-BR" sz="1100" kern="1200" dirty="0"/>
        </a:p>
      </dsp:txBody>
      <dsp:txXfrm>
        <a:off x="2066" y="384851"/>
        <a:ext cx="2014533" cy="2894602"/>
      </dsp:txXfrm>
    </dsp:sp>
    <dsp:sp modelId="{396E4A43-7AEC-4A50-9BEE-109D301F3A36}">
      <dsp:nvSpPr>
        <dsp:cNvPr id="0" name=""/>
        <dsp:cNvSpPr/>
      </dsp:nvSpPr>
      <dsp:spPr>
        <a:xfrm>
          <a:off x="2298633" y="39251"/>
          <a:ext cx="2014533" cy="345600"/>
        </a:xfrm>
        <a:prstGeom prst="rect">
          <a:avLst/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accent2">
              <a:hueOff val="6000035"/>
              <a:satOff val="7693"/>
              <a:lumOff val="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400" b="1" kern="1200" dirty="0">
              <a:latin typeface="Montserrat"/>
              <a:ea typeface="Montserrat"/>
              <a:cs typeface="Montserrat"/>
              <a:sym typeface="Montserrat"/>
            </a:rPr>
            <a:t>Restos a Pagar</a:t>
          </a:r>
          <a:endParaRPr lang="pt-BR" sz="1400" kern="1200" dirty="0"/>
        </a:p>
      </dsp:txBody>
      <dsp:txXfrm>
        <a:off x="2298633" y="39251"/>
        <a:ext cx="2014533" cy="345600"/>
      </dsp:txXfrm>
    </dsp:sp>
    <dsp:sp modelId="{BC9BE9A5-CD32-4704-A7FB-6CAA2517CF09}">
      <dsp:nvSpPr>
        <dsp:cNvPr id="0" name=""/>
        <dsp:cNvSpPr/>
      </dsp:nvSpPr>
      <dsp:spPr>
        <a:xfrm>
          <a:off x="2298633" y="384851"/>
          <a:ext cx="2014533" cy="2894602"/>
        </a:xfrm>
        <a:prstGeom prst="rect">
          <a:avLst/>
        </a:prstGeom>
        <a:solidFill>
          <a:schemeClr val="accent2">
            <a:tint val="40000"/>
            <a:alpha val="90000"/>
            <a:hueOff val="6056479"/>
            <a:satOff val="5431"/>
            <a:lumOff val="274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056479"/>
              <a:satOff val="5431"/>
              <a:lumOff val="27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100" b="1" kern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§4° do Art.126-A </a:t>
          </a:r>
          <a:endParaRPr lang="pt-BR" sz="1100" kern="1200" dirty="0"/>
        </a:p>
        <a:p>
          <a:pPr marL="57150" lvl="1" indent="-57150" algn="just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7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</a:rPr>
            <a:t>Os restos a pagar poderão ser considerados para fins de cumprimento da execução financeira até o limite de 0,6% da receita corrente líquida realizada no exercício anterior.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None/>
          </a:pP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endParaRPr lang="pt-BR" sz="1100" kern="1200" dirty="0"/>
        </a:p>
      </dsp:txBody>
      <dsp:txXfrm>
        <a:off x="2298633" y="384851"/>
        <a:ext cx="2014533" cy="2894602"/>
      </dsp:txXfrm>
    </dsp:sp>
    <dsp:sp modelId="{9005C7A0-4393-4B97-BDA9-F4C0D2B55443}">
      <dsp:nvSpPr>
        <dsp:cNvPr id="0" name=""/>
        <dsp:cNvSpPr/>
      </dsp:nvSpPr>
      <dsp:spPr>
        <a:xfrm>
          <a:off x="4595201" y="39251"/>
          <a:ext cx="2014533" cy="345600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accent2">
              <a:hueOff val="12000070"/>
              <a:satOff val="15385"/>
              <a:lumOff val="4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400" b="1" kern="1200" dirty="0">
              <a:latin typeface="Montserrat"/>
              <a:ea typeface="Montserrat"/>
              <a:cs typeface="Montserrat"/>
              <a:sym typeface="Montserrat"/>
            </a:rPr>
            <a:t>Resumo</a:t>
          </a:r>
          <a:endParaRPr lang="pt-BR" sz="1400" kern="1200" dirty="0"/>
        </a:p>
      </dsp:txBody>
      <dsp:txXfrm>
        <a:off x="4595201" y="39251"/>
        <a:ext cx="2014533" cy="345600"/>
      </dsp:txXfrm>
    </dsp:sp>
    <dsp:sp modelId="{C5A4CDB1-71EE-403C-92DD-42C46E7AA565}">
      <dsp:nvSpPr>
        <dsp:cNvPr id="0" name=""/>
        <dsp:cNvSpPr/>
      </dsp:nvSpPr>
      <dsp:spPr>
        <a:xfrm>
          <a:off x="4595201" y="384851"/>
          <a:ext cx="2014533" cy="2894602"/>
        </a:xfrm>
        <a:prstGeom prst="rect">
          <a:avLst/>
        </a:prstGeom>
        <a:solidFill>
          <a:schemeClr val="accent2">
            <a:tint val="40000"/>
            <a:alpha val="90000"/>
            <a:hueOff val="12112959"/>
            <a:satOff val="10862"/>
            <a:lumOff val="549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112959"/>
              <a:satOff val="10862"/>
              <a:lumOff val="5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" tIns="10668" rIns="14224" bIns="1600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kern="1200" dirty="0">
              <a:latin typeface="Montserrat"/>
              <a:ea typeface="Montserrat"/>
              <a:cs typeface="Montserrat"/>
              <a:sym typeface="Montserrat"/>
            </a:rPr>
            <a:t>  </a:t>
          </a:r>
          <a:endParaRPr lang="pt-B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b="0" kern="1200" dirty="0">
              <a:latin typeface="Montserrat" panose="00000500000000000000" pitchFamily="2" charset="0"/>
            </a:rPr>
            <a:t>2% Receita Líquida</a:t>
          </a:r>
          <a:endParaRPr lang="pt-B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b="1" kern="1200" dirty="0">
              <a:latin typeface="Montserrat" panose="00000500000000000000" pitchFamily="2" charset="0"/>
            </a:rPr>
            <a:t>2.636.479,41</a:t>
          </a:r>
          <a:endParaRPr lang="pt-B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kern="1200" dirty="0"/>
            <a:t>50% para Saúde (69,49%)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b="1" kern="1200" dirty="0">
              <a:latin typeface="Montserrat" panose="00000500000000000000" pitchFamily="2" charset="0"/>
            </a:rPr>
            <a:t>1.832.067,05</a:t>
          </a:r>
          <a:endParaRPr lang="pt-BR" sz="1200" kern="1200" dirty="0"/>
        </a:p>
        <a:p>
          <a:pPr marL="57150" lvl="1" indent="-57150" algn="just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20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05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kern="1200" dirty="0">
              <a:latin typeface="Montserrat" panose="00000500000000000000" pitchFamily="2" charset="0"/>
            </a:rPr>
            <a:t>Empenhado</a:t>
          </a:r>
          <a:endParaRPr lang="pt-B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kern="1200" dirty="0">
              <a:latin typeface="Montserrat" panose="00000500000000000000" pitchFamily="2" charset="0"/>
            </a:rPr>
            <a:t> </a:t>
          </a:r>
          <a:r>
            <a:rPr lang="pt-BR" sz="1200" b="1" kern="1200" dirty="0">
              <a:latin typeface="Montserrat" panose="00000500000000000000" pitchFamily="2" charset="0"/>
            </a:rPr>
            <a:t>1.733.986,32</a:t>
          </a:r>
          <a:endParaRPr lang="pt-B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kern="1200" dirty="0">
              <a:latin typeface="Montserrat" panose="00000500000000000000" pitchFamily="2" charset="0"/>
            </a:rPr>
            <a:t>Liquidado</a:t>
          </a:r>
          <a:endParaRPr lang="pt-BR" sz="1200" b="1" kern="1200" dirty="0">
            <a:latin typeface="Montserrat" panose="00000500000000000000" pitchFamily="2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kern="1200" dirty="0">
              <a:latin typeface="Montserrat" panose="00000500000000000000" pitchFamily="2" charset="0"/>
            </a:rPr>
            <a:t> </a:t>
          </a:r>
          <a:r>
            <a:rPr lang="pt-BR" sz="1200" b="1" kern="1200" dirty="0">
              <a:latin typeface="Montserrat" panose="00000500000000000000" pitchFamily="2" charset="0"/>
            </a:rPr>
            <a:t>1.388.119,83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200" b="1" kern="1200" dirty="0">
            <a:latin typeface="Montserrat" panose="00000500000000000000" pitchFamily="2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200" kern="1200" dirty="0">
              <a:latin typeface="Montserrat"/>
              <a:ea typeface="Montserrat"/>
              <a:cs typeface="Montserrat"/>
              <a:sym typeface="Montserrat"/>
            </a:rPr>
            <a:t>Restos a Pagar (0,6%)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200" b="1" kern="1200" dirty="0">
              <a:latin typeface="Montserrat"/>
              <a:ea typeface="Montserrat"/>
              <a:cs typeface="Montserrat"/>
              <a:sym typeface="Montserrat"/>
            </a:rPr>
            <a:t>790.943,82</a:t>
          </a:r>
        </a:p>
      </dsp:txBody>
      <dsp:txXfrm>
        <a:off x="4595201" y="384851"/>
        <a:ext cx="2014533" cy="2894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0.71565</cdr:x>
      <cdr:y>0.01667</cdr:y>
    </cdr:from>
    <cdr:to>
      <cdr:x>1</cdr:x>
      <cdr:y>0.08512</cdr:y>
    </cdr:to>
    <cdr:sp macro="" textlink="">
      <cdr:nvSpPr>
        <cdr:cNvPr id="2" name="CaixaDeTexto 7">
          <a:extLst xmlns:a="http://schemas.openxmlformats.org/drawingml/2006/main">
            <a:ext uri="{FF2B5EF4-FFF2-40B4-BE49-F238E27FC236}">
              <a16:creationId xmlns:a16="http://schemas.microsoft.com/office/drawing/2014/main" id="{FD6D8265-231A-4CBF-ACE9-466B9B69D058}"/>
            </a:ext>
          </a:extLst>
        </cdr:cNvPr>
        <cdr:cNvSpPr txBox="1"/>
      </cdr:nvSpPr>
      <cdr:spPr>
        <a:xfrm xmlns:a="http://schemas.openxmlformats.org/drawingml/2006/main">
          <a:off x="5750535" y="56215"/>
          <a:ext cx="2284839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600" dirty="0"/>
            <a:t>*</a:t>
          </a:r>
          <a:r>
            <a:rPr lang="pt-BR" sz="800" dirty="0"/>
            <a:t>Meta = Orçamento </a:t>
          </a:r>
          <a:r>
            <a:rPr lang="pt-BR" sz="900" dirty="0"/>
            <a:t>atualizado</a:t>
          </a:r>
          <a:r>
            <a:rPr lang="pt-BR" sz="800" dirty="0"/>
            <a:t> x 0,66</a:t>
          </a:r>
          <a:endParaRPr lang="pt-BR" sz="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0.81702</cdr:x>
      <cdr:y>0.84769</cdr:y>
    </cdr:from>
    <cdr:to>
      <cdr:x>0.97075</cdr:x>
      <cdr:y>0.96972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1A22B6BB-5A22-4292-B690-2737FF213F9D}"/>
            </a:ext>
          </a:extLst>
        </cdr:cNvPr>
        <cdr:cNvSpPr txBox="1"/>
      </cdr:nvSpPr>
      <cdr:spPr>
        <a:xfrm xmlns:a="http://schemas.openxmlformats.org/drawingml/2006/main">
          <a:off x="6592574" y="2993190"/>
          <a:ext cx="1240456" cy="4308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50" dirty="0" err="1"/>
            <a:t>Obs</a:t>
          </a:r>
          <a:r>
            <a:rPr lang="pt-BR" sz="1050" dirty="0"/>
            <a:t>: Empenhado</a:t>
          </a:r>
        </a:p>
        <a:p xmlns:a="http://schemas.openxmlformats.org/drawingml/2006/main">
          <a:r>
            <a:rPr lang="pt-BR" sz="1050" dirty="0"/>
            <a:t>R$ 115,5 milhões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fb80ea00b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fb80ea00b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129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fb80ea00b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160" name="Google Shape;160;gefb80ea00b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fb80ea00b_2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66" name="Google Shape;166;gefb80ea00b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44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fb80ea00b_2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74" name="Google Shape;174;gefb80ea00b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fb80ea00b_2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efb80ea00b_2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fb80ea00b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86" name="Google Shape;186;gefb80ea00b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fb80ea00b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192" name="Google Shape;192;gefb80ea00b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fb80ea00b_2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fb80ea00b_2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fb80ea00b_2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204" name="Google Shape;204;gefb80ea00b_2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fb80ea00b_2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210" name="Google Shape;210;gefb80ea00b_2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91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fb80ea00b_2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254" name="Google Shape;254;gefb80ea00b_2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11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fb80ea00b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efb80ea00b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732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>
          <a:extLst>
            <a:ext uri="{FF2B5EF4-FFF2-40B4-BE49-F238E27FC236}">
              <a16:creationId xmlns:a16="http://schemas.microsoft.com/office/drawing/2014/main" id="{B02DA57F-4382-F663-B9E0-4A5F648FC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fb80ea00b_2_281:notes">
            <a:extLst>
              <a:ext uri="{FF2B5EF4-FFF2-40B4-BE49-F238E27FC236}">
                <a16:creationId xmlns:a16="http://schemas.microsoft.com/office/drawing/2014/main" id="{B90C7DDE-FA0E-7568-7E23-D08FD5BAA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254" name="Google Shape;254;gefb80ea00b_2_281:notes">
            <a:extLst>
              <a:ext uri="{FF2B5EF4-FFF2-40B4-BE49-F238E27FC236}">
                <a16:creationId xmlns:a16="http://schemas.microsoft.com/office/drawing/2014/main" id="{475843D0-337E-7921-4B1E-18A7AC5897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369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>
          <a:extLst>
            <a:ext uri="{FF2B5EF4-FFF2-40B4-BE49-F238E27FC236}">
              <a16:creationId xmlns:a16="http://schemas.microsoft.com/office/drawing/2014/main" id="{C987B9A6-CADC-C4C2-2D90-1F04F24E6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fb80ea00b_2_281:notes">
            <a:extLst>
              <a:ext uri="{FF2B5EF4-FFF2-40B4-BE49-F238E27FC236}">
                <a16:creationId xmlns:a16="http://schemas.microsoft.com/office/drawing/2014/main" id="{60B31E5E-3897-EEE7-4ABC-5B5D95A3E7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254" name="Google Shape;254;gefb80ea00b_2_281:notes">
            <a:extLst>
              <a:ext uri="{FF2B5EF4-FFF2-40B4-BE49-F238E27FC236}">
                <a16:creationId xmlns:a16="http://schemas.microsoft.com/office/drawing/2014/main" id="{21554E78-174A-5E81-E2CD-8791F480FD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4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fb80ea00b_2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278" name="Google Shape;278;gefb80ea00b_2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fb80ea00b_2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efb80ea00b_2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108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fb80ea00b_2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efb80ea00b_2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fb80ea00b_2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300" name="Google Shape;300;gefb80ea00b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fb80ea00b_2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300" name="Google Shape;300;gefb80ea00b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939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fb80ea00b_2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300" name="Google Shape;300;gefb80ea00b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0116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fb80ea00b_2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300" name="Google Shape;300;gefb80ea00b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927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fb80ea00b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fb80ea00b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fb80ea00b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efb80ea00b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efb80ea00b_2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16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fb80ea00b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efb80ea00b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95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fb80ea00b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efb80ea00b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efb80ea00b_2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20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fb80ea00b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efb80ea00b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62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b80ea00b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41" name="Google Shape;141;gefb80ea00b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fb80ea00b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147" name="Google Shape;147;gefb80ea00b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fb80ea00b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53" name="Google Shape;153;gefb80ea00b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361688" y="769779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1560361" y="171450"/>
            <a:ext cx="7294200" cy="836400"/>
          </a:xfrm>
          <a:prstGeom prst="rect">
            <a:avLst/>
          </a:prstGeom>
          <a:noFill/>
          <a:ln w="9525" cap="flat" cmpd="sng">
            <a:solidFill>
              <a:srgbClr val="83D8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 rtl="0">
              <a:spcBef>
                <a:spcPts val="120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 rtl="0">
              <a:spcBef>
                <a:spcPts val="12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08610" algn="l" rtl="0">
              <a:spcBef>
                <a:spcPts val="120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20039" algn="l" rtl="0">
              <a:spcBef>
                <a:spcPts val="12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31470" algn="l" rtl="0">
              <a:spcBef>
                <a:spcPts val="1200"/>
              </a:spcBef>
              <a:spcAft>
                <a:spcPts val="0"/>
              </a:spcAft>
              <a:buSzPts val="162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31470" algn="l" rtl="0">
              <a:spcBef>
                <a:spcPts val="1200"/>
              </a:spcBef>
              <a:spcAft>
                <a:spcPts val="1200"/>
              </a:spcAft>
              <a:buSzPts val="162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4963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61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53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308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350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721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392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46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88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802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940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361688" y="769779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1560361" y="171450"/>
            <a:ext cx="7294200" cy="836400"/>
          </a:xfrm>
          <a:prstGeom prst="rect">
            <a:avLst/>
          </a:prstGeom>
          <a:noFill/>
          <a:ln w="9525" cap="flat" cmpd="sng">
            <a:solidFill>
              <a:srgbClr val="83D8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 rtl="0">
              <a:spcBef>
                <a:spcPts val="120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 rtl="0">
              <a:spcBef>
                <a:spcPts val="12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08610" algn="l" rtl="0">
              <a:spcBef>
                <a:spcPts val="120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20039" algn="l" rtl="0">
              <a:spcBef>
                <a:spcPts val="12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31470" algn="l" rtl="0">
              <a:spcBef>
                <a:spcPts val="1200"/>
              </a:spcBef>
              <a:spcAft>
                <a:spcPts val="0"/>
              </a:spcAft>
              <a:buSzPts val="162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31470" algn="l" rtl="0">
              <a:spcBef>
                <a:spcPts val="1200"/>
              </a:spcBef>
              <a:spcAft>
                <a:spcPts val="1200"/>
              </a:spcAft>
              <a:buSzPts val="162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96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80000">
              <a:srgbClr val="00B050"/>
            </a:gs>
            <a:gs pos="64000">
              <a:srgbClr val="00B050"/>
            </a:gs>
            <a:gs pos="49000">
              <a:srgbClr val="00B050"/>
            </a:gs>
            <a:gs pos="36000">
              <a:srgbClr val="00B050"/>
            </a:gs>
            <a:gs pos="24000">
              <a:srgbClr val="92D050"/>
            </a:gs>
            <a:gs pos="12000">
              <a:srgbClr val="92D050"/>
            </a:gs>
            <a:gs pos="0">
              <a:srgbClr val="92D050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9500" y="4551412"/>
            <a:ext cx="2045326" cy="3557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9500" y="4551412"/>
            <a:ext cx="2045326" cy="355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8883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microsoft.com/office/2014/relationships/chartEx" Target="../charts/chartEx4.xml"/><Relationship Id="rId5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3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4/relationships/chartEx" Target="../charts/chartEx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4/relationships/chartEx" Target="../charts/chartEx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5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5.svg"/><Relationship Id="rId5" Type="http://schemas.openxmlformats.org/officeDocument/2006/relationships/diagramData" Target="../diagrams/data5.xml"/><Relationship Id="rId1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microsoft.com/office/2007/relationships/diagramDrawing" Target="../diagrams/drawing5.xml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6.svg"/><Relationship Id="rId5" Type="http://schemas.openxmlformats.org/officeDocument/2006/relationships/diagramData" Target="../diagrams/data6.xml"/><Relationship Id="rId10" Type="http://schemas.openxmlformats.org/officeDocument/2006/relationships/image" Target="../media/image6.png"/><Relationship Id="rId4" Type="http://schemas.openxmlformats.org/officeDocument/2006/relationships/image" Target="../media/image13.svg"/><Relationship Id="rId9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23.svg"/><Relationship Id="rId5" Type="http://schemas.openxmlformats.org/officeDocument/2006/relationships/diagramData" Target="../diagrams/data7.xml"/><Relationship Id="rId10" Type="http://schemas.openxmlformats.org/officeDocument/2006/relationships/image" Target="../media/image22.png"/><Relationship Id="rId4" Type="http://schemas.openxmlformats.org/officeDocument/2006/relationships/image" Target="../media/image13.svg"/><Relationship Id="rId9" Type="http://schemas.microsoft.com/office/2007/relationships/diagramDrawing" Target="../diagrams/drawin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6.xml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5.svg"/><Relationship Id="rId9" Type="http://schemas.microsoft.com/office/2007/relationships/diagramDrawing" Target="../diagrams/drawing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microsoft.com/office/2014/relationships/chartEx" Target="../charts/chartEx1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microsoft.com/office/2014/relationships/chartEx" Target="../charts/chartEx2.xml"/><Relationship Id="rId5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92D050"/>
            </a:gs>
            <a:gs pos="0">
              <a:srgbClr val="92D050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5"/>
          <p:cNvPicPr preferRelativeResize="0"/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8958" y="1689400"/>
            <a:ext cx="5963126" cy="337464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5"/>
          <p:cNvSpPr txBox="1"/>
          <p:nvPr/>
        </p:nvSpPr>
        <p:spPr>
          <a:xfrm>
            <a:off x="5003597" y="4787149"/>
            <a:ext cx="3550228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Relatório elaborado em 23/09/2024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7" name="Google Shape;31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775" y="916699"/>
            <a:ext cx="2522475" cy="273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037CB2F-EB49-4886-8FC8-7DC16443C549}"/>
              </a:ext>
            </a:extLst>
          </p:cNvPr>
          <p:cNvSpPr txBox="1"/>
          <p:nvPr/>
        </p:nvSpPr>
        <p:spPr>
          <a:xfrm>
            <a:off x="2943250" y="1281570"/>
            <a:ext cx="6043230" cy="289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40"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DEMONSTRAÇÃO E AVALIAÇÃO DO CUMPRIMENTO DAS METAS FISCAIS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876E49-4BE8-4D9D-8D8B-908F48EBBF23}"/>
              </a:ext>
            </a:extLst>
          </p:cNvPr>
          <p:cNvSpPr txBox="1"/>
          <p:nvPr/>
        </p:nvSpPr>
        <p:spPr>
          <a:xfrm>
            <a:off x="4572000" y="578596"/>
            <a:ext cx="306590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AUDIÊNCIA  PÚBLICA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(2º QUADRIMESTRE DE 2025)</a:t>
            </a:r>
            <a:endParaRPr kumimoji="0" lang="pt-BR" sz="12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30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1405865" y="69909"/>
            <a:ext cx="74022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071"/>
              <a:buFont typeface="Georgia"/>
              <a:buNone/>
            </a:pPr>
            <a:r>
              <a:rPr lang="pt-BR" sz="3111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Composição da Receita Corrente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2º Quadrimestre 2025 </a:t>
            </a:r>
            <a:r>
              <a:rPr lang="pt-BR" sz="2000" dirty="0">
                <a:solidFill>
                  <a:schemeClr val="dk1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(Prefeitura)</a:t>
            </a:r>
            <a:endParaRPr dirty="0">
              <a:solidFill>
                <a:schemeClr val="dk1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4" title="Gráfico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66418185"/>
                  </p:ext>
                </p:extLst>
              </p:nvPr>
            </p:nvGraphicFramePr>
            <p:xfrm>
              <a:off x="618957" y="1046289"/>
              <a:ext cx="8050993" cy="31524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4" title="Gráfico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957" y="1046289"/>
                <a:ext cx="8050993" cy="3152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4" title="Gráfico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39933520"/>
                  </p:ext>
                </p:extLst>
              </p:nvPr>
            </p:nvGraphicFramePr>
            <p:xfrm>
              <a:off x="543559" y="1046289"/>
              <a:ext cx="7981483" cy="32473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7" name="Chart 4" title="Gráfico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559" y="1046289"/>
                <a:ext cx="7981483" cy="32473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1434000" y="171450"/>
            <a:ext cx="74022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 - DESPESAS</a:t>
            </a:r>
            <a:endParaRPr dirty="0"/>
          </a:p>
        </p:txBody>
      </p:sp>
      <p:pic>
        <p:nvPicPr>
          <p:cNvPr id="6" name="Gráfico 5" descr="Sala da Diretoria">
            <a:extLst>
              <a:ext uri="{FF2B5EF4-FFF2-40B4-BE49-F238E27FC236}">
                <a16:creationId xmlns:a16="http://schemas.microsoft.com/office/drawing/2014/main" id="{07136103-5A70-4C33-AB22-CF2F89023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46" y="198633"/>
            <a:ext cx="747948" cy="752817"/>
          </a:xfrm>
          <a:prstGeom prst="rect">
            <a:avLst/>
          </a:prstGeom>
        </p:spPr>
      </p:pic>
      <p:sp>
        <p:nvSpPr>
          <p:cNvPr id="7" name="Google Shape;138;p21">
            <a:extLst>
              <a:ext uri="{FF2B5EF4-FFF2-40B4-BE49-F238E27FC236}">
                <a16:creationId xmlns:a16="http://schemas.microsoft.com/office/drawing/2014/main" id="{FB8943A8-BB0B-47FB-853D-1B503573075F}"/>
              </a:ext>
            </a:extLst>
          </p:cNvPr>
          <p:cNvSpPr/>
          <p:nvPr/>
        </p:nvSpPr>
        <p:spPr>
          <a:xfrm>
            <a:off x="1619250" y="161463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60F9A1-36F4-43AD-8127-1E3DCE84B112}"/>
              </a:ext>
            </a:extLst>
          </p:cNvPr>
          <p:cNvSpPr txBox="1"/>
          <p:nvPr/>
        </p:nvSpPr>
        <p:spPr>
          <a:xfrm>
            <a:off x="4314830" y="4034228"/>
            <a:ext cx="69578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/>
              <a:t>Liquidado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E0C80E-4DBA-44D7-962C-0BF946625BDA}"/>
              </a:ext>
            </a:extLst>
          </p:cNvPr>
          <p:cNvSpPr txBox="1"/>
          <p:nvPr/>
        </p:nvSpPr>
        <p:spPr>
          <a:xfrm>
            <a:off x="1143022" y="3430772"/>
            <a:ext cx="581955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600" dirty="0"/>
              <a:t>Liquidado</a:t>
            </a:r>
          </a:p>
        </p:txBody>
      </p:sp>
      <p:graphicFrame>
        <p:nvGraphicFramePr>
          <p:cNvPr id="11" name="Chart 6" title="Gráfico">
            <a:extLst>
              <a:ext uri="{FF2B5EF4-FFF2-40B4-BE49-F238E27FC236}">
                <a16:creationId xmlns:a16="http://schemas.microsoft.com/office/drawing/2014/main" id="{00000000-0008-0000-0200-000006000000}"/>
              </a:ext>
              <a:ext uri="{147F2762-F138-4A5C-976F-8EAC2B608ADB}">
                <a16:predDERef xmlns:a16="http://schemas.microsoft.com/office/drawing/2014/main" pre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502572"/>
              </p:ext>
            </p:extLst>
          </p:nvPr>
        </p:nvGraphicFramePr>
        <p:xfrm>
          <a:off x="611112" y="1056423"/>
          <a:ext cx="8069075" cy="3530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48059733-2B28-4C45-A035-12534263191C}"/>
              </a:ext>
            </a:extLst>
          </p:cNvPr>
          <p:cNvSpPr txBox="1"/>
          <p:nvPr/>
        </p:nvSpPr>
        <p:spPr>
          <a:xfrm>
            <a:off x="6534615" y="1232394"/>
            <a:ext cx="20603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*Meta = Orçamento </a:t>
            </a:r>
            <a:r>
              <a:rPr lang="pt-BR" sz="900" dirty="0"/>
              <a:t>atualizado</a:t>
            </a:r>
            <a:r>
              <a:rPr lang="pt-BR" sz="800" dirty="0"/>
              <a:t> x 0,66</a:t>
            </a:r>
          </a:p>
        </p:txBody>
      </p:sp>
    </p:spTree>
    <p:extLst>
      <p:ext uri="{BB962C8B-B14F-4D97-AF65-F5344CB8AC3E}">
        <p14:creationId xmlns:p14="http://schemas.microsoft.com/office/powerpoint/2010/main" val="100359260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1445025" y="171450"/>
            <a:ext cx="73911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Total das despesas por Natureza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5000"/>
              <a:buFont typeface="Georgia"/>
              <a:buNone/>
            </a:pP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2º Quadrimestre 2025 (</a:t>
            </a:r>
            <a:r>
              <a:rPr lang="pt-BR" sz="2000" dirty="0">
                <a:solidFill>
                  <a:schemeClr val="dk1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Prefeitura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7" name="Google Shape;177;p27"/>
          <p:cNvGraphicFramePr/>
          <p:nvPr>
            <p:extLst>
              <p:ext uri="{D42A27DB-BD31-4B8C-83A1-F6EECF244321}">
                <p14:modId xmlns:p14="http://schemas.microsoft.com/office/powerpoint/2010/main" val="2365401529"/>
              </p:ext>
            </p:extLst>
          </p:nvPr>
        </p:nvGraphicFramePr>
        <p:xfrm>
          <a:off x="554635" y="1098966"/>
          <a:ext cx="7922303" cy="3252865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69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18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DESPESAS LIQUIDADAS</a:t>
                      </a:r>
                      <a:endParaRPr sz="1200" b="1" dirty="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*META</a:t>
                      </a:r>
                      <a:endParaRPr sz="12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LIQUIDADO</a:t>
                      </a:r>
                      <a:endParaRPr sz="12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 DA META</a:t>
                      </a:r>
                      <a:endParaRPr sz="12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 PARTICIPAÇÃO</a:t>
                      </a:r>
                      <a:endParaRPr sz="10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8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PESSOAL E ENCARGOS</a:t>
                      </a:r>
                      <a:endParaRPr sz="1200" b="1" dirty="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43.143.188,71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40.156.504,39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93,08%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47,61%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8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JUROS E ENCARGOS DA DÍVIDA</a:t>
                      </a:r>
                      <a:endParaRPr sz="1200" b="1" dirty="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1.846.558,51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1.465.545,27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79,37%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1,74%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8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OUTRAS DESPESAS CORRENTES</a:t>
                      </a:r>
                      <a:endParaRPr sz="1100" b="1" dirty="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53.897.038,37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38.988.225,64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72,34%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46,23%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18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INVESTIMENTOS</a:t>
                      </a:r>
                      <a:endParaRPr sz="1200" b="1" dirty="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23.754.928,76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2.178.049,16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9,17%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2,58%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8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AMORTIZAÇÃO DE DÍVIDA</a:t>
                      </a:r>
                      <a:endParaRPr sz="1200" b="1" dirty="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1.338.032,56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1.555.889,40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116,28%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1,84%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7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123.979.746,91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84.344.213,86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68,03%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FEDF942A-7E45-48B2-9B70-98ED93727A61}"/>
              </a:ext>
            </a:extLst>
          </p:cNvPr>
          <p:cNvSpPr txBox="1"/>
          <p:nvPr/>
        </p:nvSpPr>
        <p:spPr>
          <a:xfrm>
            <a:off x="6063406" y="4351831"/>
            <a:ext cx="2525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*Meta = Orçamento atualizado x 0,66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1404971" y="106160"/>
            <a:ext cx="74382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Despesa Liquidada Total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2º Quadrimestre 2025 (</a:t>
            </a:r>
            <a:r>
              <a:rPr lang="pt-BR" sz="2000" dirty="0">
                <a:solidFill>
                  <a:schemeClr val="dk1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Prefeitura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5" name="Chart 7" title="Gráfico">
            <a:extLst>
              <a:ext uri="{FF2B5EF4-FFF2-40B4-BE49-F238E27FC236}">
                <a16:creationId xmlns:a16="http://schemas.microsoft.com/office/drawing/2014/main" id="{00000000-0008-0000-0200-000007000000}"/>
              </a:ext>
              <a:ext uri="{147F2762-F138-4A5C-976F-8EAC2B608ADB}">
                <a16:predDERef xmlns:a16="http://schemas.microsoft.com/office/drawing/2014/main" pre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635693"/>
              </p:ext>
            </p:extLst>
          </p:nvPr>
        </p:nvGraphicFramePr>
        <p:xfrm>
          <a:off x="787789" y="947060"/>
          <a:ext cx="6829866" cy="352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1411975" y="143047"/>
            <a:ext cx="74271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2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Orçado Inicial x Realizado por Secretaria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2º Quadrimestre 2025 - (</a:t>
            </a:r>
            <a:r>
              <a:rPr lang="pt-BR" sz="2000" dirty="0">
                <a:solidFill>
                  <a:schemeClr val="dk1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todos os recursos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9" name="Google Shape;189;p29"/>
          <p:cNvGraphicFramePr/>
          <p:nvPr>
            <p:extLst>
              <p:ext uri="{D42A27DB-BD31-4B8C-83A1-F6EECF244321}">
                <p14:modId xmlns:p14="http://schemas.microsoft.com/office/powerpoint/2010/main" val="1815625769"/>
              </p:ext>
            </p:extLst>
          </p:nvPr>
        </p:nvGraphicFramePr>
        <p:xfrm>
          <a:off x="629587" y="1049311"/>
          <a:ext cx="7907312" cy="3327815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643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07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SECRETARIAS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ORÇAMENTO*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LIQUIDADO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 DO TOTAL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81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GABINETE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2.103.206,17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1.112.558,22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52,90%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1,24%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PROCURADORIA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2.605.030,96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1.700.183,44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65,27%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1,89%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PLANEJAMENTO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1.024.720,06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332.116,57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32,41%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0,37%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ADMINISTRAÇÃO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6.236.252,39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3.409.282,59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54,67%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3,79%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EDUCAÇÃO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62.071.618,87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27.783.120,82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44,76%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30,88%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CULTURA E TURISMO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5.902.801,43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1.217.000,68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20,62%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1,35%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ESPORTE E LAZER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1.727.212,13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606.859,79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35,14%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0,67%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INDUSTRIA E COMERCIO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1.992.240,81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657.836,42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33,02%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0,73%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AGRICULTURA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8.495.807,61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3.958.942,37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46,60%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4,40%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SAÚDE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53.807.398,24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28.691.384,46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53,32%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31,89%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ASSISTÊNCIA SOCIAL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5.259.666,96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2.154.687,96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40,97%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2,40%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SERVIÇOS URBANOS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32.640.591,12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10.156.652,79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31,12%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11,29%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DESCONCENTRAÇÃO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1.817.960,00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978.311,23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53,81%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1,09%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FAZENDA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11.307.967,35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7.032.088,80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62,19%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7,82%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2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CONTROLE INTERNO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336.830,00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167.195,32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49,64%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0,19%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F05AD78C-B80A-4DA7-9DC8-97E9ABA72588}"/>
              </a:ext>
            </a:extLst>
          </p:cNvPr>
          <p:cNvSpPr txBox="1"/>
          <p:nvPr/>
        </p:nvSpPr>
        <p:spPr>
          <a:xfrm>
            <a:off x="6086007" y="4467537"/>
            <a:ext cx="245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</a:t>
            </a:r>
            <a:r>
              <a:rPr lang="pt-BR" sz="1200" dirty="0"/>
              <a:t>Orçamento</a:t>
            </a:r>
            <a:r>
              <a:rPr lang="pt-BR" dirty="0"/>
              <a:t> </a:t>
            </a:r>
            <a:r>
              <a:rPr lang="pt-BR" sz="1200" dirty="0"/>
              <a:t>atualizado</a:t>
            </a:r>
            <a:endParaRPr lang="pt-BR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1462575" y="150019"/>
            <a:ext cx="74022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Despesa Liquidada p/ Secretaria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2º Quadrimestre 2025 – (</a:t>
            </a:r>
            <a:r>
              <a:rPr lang="pt-BR" sz="2000" dirty="0">
                <a:solidFill>
                  <a:schemeClr val="dk1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Todos os Recursos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8" title="Gráfico">
                <a:extLst>
                  <a:ext uri="{FF2B5EF4-FFF2-40B4-BE49-F238E27FC236}">
                    <a16:creationId xmlns:a16="http://schemas.microsoft.com/office/drawing/2014/main" id="{00000000-0008-0000-0200-000008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12316755"/>
                  </p:ext>
                </p:extLst>
              </p:nvPr>
            </p:nvGraphicFramePr>
            <p:xfrm>
              <a:off x="513471" y="964519"/>
              <a:ext cx="8166295" cy="335779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8" title="Gráfico">
                <a:extLst>
                  <a:ext uri="{FF2B5EF4-FFF2-40B4-BE49-F238E27FC236}">
                    <a16:creationId xmlns:a16="http://schemas.microsoft.com/office/drawing/2014/main" id="{00000000-0008-0000-0200-000008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471" y="964519"/>
                <a:ext cx="8166295" cy="33577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1423000" y="211825"/>
            <a:ext cx="74163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2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Orçado Inicial x Realizado por Secretaria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2º Quadrimestre 2025 - (</a:t>
            </a:r>
            <a:r>
              <a:rPr lang="pt-BR" sz="2000" dirty="0">
                <a:solidFill>
                  <a:schemeClr val="dk1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Recursos Livres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01" name="Google Shape;201;p31"/>
          <p:cNvGraphicFramePr/>
          <p:nvPr>
            <p:extLst>
              <p:ext uri="{D42A27DB-BD31-4B8C-83A1-F6EECF244321}">
                <p14:modId xmlns:p14="http://schemas.microsoft.com/office/powerpoint/2010/main" val="3357924380"/>
              </p:ext>
            </p:extLst>
          </p:nvPr>
        </p:nvGraphicFramePr>
        <p:xfrm>
          <a:off x="629587" y="1049311"/>
          <a:ext cx="7907311" cy="3335781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571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SECRETARIAS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ORÇAMENTO*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LIQUIDADO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 DO TOTAL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GABINETE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1.966.500,00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1.094.994,76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55,68%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2,72%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PROCURADORIA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2.936.413,28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  1.665.090,43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56,70%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4,13%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PLANEJAMENTO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954.720,00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     332.116,57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34,79%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0,82%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ADMINISTRAÇÃO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6.236.950,00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  3.369.799,74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54,03%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8,36%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EDUCAÇÃO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5.694.498,73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  1.283.058,96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22,53%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3,18%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CULTURA E TURISMO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2.741.400,18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  1.043.019,77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38,05%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2,59%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ESPORTE E LAZER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1.889.425,12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     606.859,79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32,12%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1,51%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INDUSTRIA E COMERCIO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1.577.945,57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     657.836,42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41,69%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1,63%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AGRICULTURA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5.969.132,31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  2.328.334,86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39,01%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5,78%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92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SAÚDE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18.842.471,51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10.073.309,28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53,46%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25,00%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ASSISTÊNCIA SOCIAL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4.414.503,50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  1.867.951,75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42,31%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4,64%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SERVIÇOS URBANOS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18.752.140,00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  8.235.512,42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43,92%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20,44%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DESCONCENTRAÇÃO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1.962.960,00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     978.311,23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49,84%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2,43%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FAZENDA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10.904.884,58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  6.597.261,84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60,50%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16,37%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45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CONTROLE INTERNO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Roboto" panose="02000000000000000000" pitchFamily="2" charset="0"/>
                        </a:rPr>
                        <a:t>336.830,00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        167.195,32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49,64%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0,41%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AFAE716A-DA0F-4EAC-BC31-FC0FDA15F653}"/>
              </a:ext>
            </a:extLst>
          </p:cNvPr>
          <p:cNvSpPr txBox="1"/>
          <p:nvPr/>
        </p:nvSpPr>
        <p:spPr>
          <a:xfrm>
            <a:off x="6086007" y="4467537"/>
            <a:ext cx="24508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* Orçamento atualizado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B74D1B-B334-D9C5-57FC-BD47A74172F0}"/>
              </a:ext>
            </a:extLst>
          </p:cNvPr>
          <p:cNvSpPr txBox="1"/>
          <p:nvPr/>
        </p:nvSpPr>
        <p:spPr>
          <a:xfrm>
            <a:off x="2286000" y="4429801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</a:rPr>
              <a:t>Superávit 2024: 10.582.689,54</a:t>
            </a:r>
            <a:endParaRPr lang="pt-BR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pt-BR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Superávit utilizado: 7.392.597,41</a:t>
            </a:r>
          </a:p>
          <a:p>
            <a:r>
              <a:rPr lang="pt-BR" b="1" dirty="0">
                <a:latin typeface="Arial" panose="020B0604020202020204" pitchFamily="34" charset="0"/>
              </a:rPr>
              <a:t>Saldo até 31/08/2025: 3.190.092,13</a:t>
            </a:r>
            <a:endParaRPr lang="pt-BR" b="1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1434000" y="171450"/>
            <a:ext cx="75234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Despesa Liquidada p/ Secretaria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2º Quadrimestre 2025 – (</a:t>
            </a:r>
            <a:r>
              <a:rPr lang="pt-BR" sz="2000" dirty="0">
                <a:solidFill>
                  <a:schemeClr val="dk1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Recursos Livres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9" title="Gráfico">
                <a:extLst>
                  <a:ext uri="{FF2B5EF4-FFF2-40B4-BE49-F238E27FC236}">
                    <a16:creationId xmlns:a16="http://schemas.microsoft.com/office/drawing/2014/main" id="{00000000-0008-0000-0200-000009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94535776"/>
                  </p:ext>
                </p:extLst>
              </p:nvPr>
            </p:nvGraphicFramePr>
            <p:xfrm>
              <a:off x="452008" y="1120654"/>
              <a:ext cx="8109679" cy="329783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9" title="Gráfico">
                <a:extLst>
                  <a:ext uri="{FF2B5EF4-FFF2-40B4-BE49-F238E27FC236}">
                    <a16:creationId xmlns:a16="http://schemas.microsoft.com/office/drawing/2014/main" id="{00000000-0008-0000-0200-000009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008" y="1120654"/>
                <a:ext cx="8109679" cy="32978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/>
          <p:nvPr/>
        </p:nvSpPr>
        <p:spPr>
          <a:xfrm>
            <a:off x="1604000" y="151150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III - RESULTADOS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ráfico 5" descr="Pesquisar">
            <a:extLst>
              <a:ext uri="{FF2B5EF4-FFF2-40B4-BE49-F238E27FC236}">
                <a16:creationId xmlns:a16="http://schemas.microsoft.com/office/drawing/2014/main" id="{E9AB0AD0-A099-4C6A-A19F-B39CE30AC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493" y="167459"/>
            <a:ext cx="791291" cy="791291"/>
          </a:xfrm>
          <a:prstGeom prst="rect">
            <a:avLst/>
          </a:prstGeom>
        </p:spPr>
      </p:pic>
      <p:graphicFrame>
        <p:nvGraphicFramePr>
          <p:cNvPr id="8" name="Chart 10" title="Gráfico">
            <a:extLst>
              <a:ext uri="{FF2B5EF4-FFF2-40B4-BE49-F238E27FC236}">
                <a16:creationId xmlns:a16="http://schemas.microsoft.com/office/drawing/2014/main" id="{00000000-0008-0000-03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638118"/>
              </p:ext>
            </p:extLst>
          </p:nvPr>
        </p:nvGraphicFramePr>
        <p:xfrm>
          <a:off x="945938" y="1093685"/>
          <a:ext cx="7547546" cy="337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B0D6EF9-FAA8-4080-9478-22D0A5D3C532}"/>
              </a:ext>
            </a:extLst>
          </p:cNvPr>
          <p:cNvSpPr txBox="1"/>
          <p:nvPr/>
        </p:nvSpPr>
        <p:spPr>
          <a:xfrm>
            <a:off x="6957597" y="3977654"/>
            <a:ext cx="1240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err="1"/>
              <a:t>Obs</a:t>
            </a:r>
            <a:r>
              <a:rPr lang="pt-BR" sz="1050" dirty="0"/>
              <a:t>: Empenhado</a:t>
            </a:r>
          </a:p>
          <a:p>
            <a:r>
              <a:rPr lang="pt-BR" sz="1050" dirty="0"/>
              <a:t>R$ 115,5 milhões</a:t>
            </a:r>
          </a:p>
        </p:txBody>
      </p:sp>
    </p:spTree>
    <p:extLst>
      <p:ext uri="{BB962C8B-B14F-4D97-AF65-F5344CB8AC3E}">
        <p14:creationId xmlns:p14="http://schemas.microsoft.com/office/powerpoint/2010/main" val="25618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/>
          <p:nvPr/>
        </p:nvSpPr>
        <p:spPr>
          <a:xfrm>
            <a:off x="1800550" y="142563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IV - ÍNDICES E LIMITES LEGAIS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SAÚDE</a:t>
            </a:r>
            <a:endParaRPr sz="1000" b="1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ráfico 2" descr="Apresentação com gráfico de barras DPE">
            <a:extLst>
              <a:ext uri="{FF2B5EF4-FFF2-40B4-BE49-F238E27FC236}">
                <a16:creationId xmlns:a16="http://schemas.microsoft.com/office/drawing/2014/main" id="{72335564-867B-481F-BD0C-F5DD04D70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068" y="107435"/>
            <a:ext cx="914400" cy="91440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8C0EA17-D9A3-47E3-8F9B-D54AF4A74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210618"/>
              </p:ext>
            </p:extLst>
          </p:nvPr>
        </p:nvGraphicFramePr>
        <p:xfrm>
          <a:off x="858143" y="1084522"/>
          <a:ext cx="7534490" cy="329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Gráfico 13" descr="Estetoscópio">
            <a:extLst>
              <a:ext uri="{FF2B5EF4-FFF2-40B4-BE49-F238E27FC236}">
                <a16:creationId xmlns:a16="http://schemas.microsoft.com/office/drawing/2014/main" id="{F49CDC65-EAEE-4E63-A3E2-F221DD129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1487" y="1204032"/>
            <a:ext cx="716917" cy="716917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64EAF0B1-A9D7-427D-BCB2-B20A708A4924}"/>
              </a:ext>
            </a:extLst>
          </p:cNvPr>
          <p:cNvSpPr/>
          <p:nvPr/>
        </p:nvSpPr>
        <p:spPr>
          <a:xfrm>
            <a:off x="3539968" y="945045"/>
            <a:ext cx="2573961" cy="3616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pic>
        <p:nvPicPr>
          <p:cNvPr id="22" name="Gráfico 21" descr="Moedas com preenchimento sólido">
            <a:extLst>
              <a:ext uri="{FF2B5EF4-FFF2-40B4-BE49-F238E27FC236}">
                <a16:creationId xmlns:a16="http://schemas.microsoft.com/office/drawing/2014/main" id="{901912F6-8CE3-4ECD-A4D3-13F77D079E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56118" y="1223277"/>
            <a:ext cx="678426" cy="678426"/>
          </a:xfrm>
          <a:prstGeom prst="rect">
            <a:avLst/>
          </a:prstGeom>
        </p:spPr>
      </p:pic>
      <p:pic>
        <p:nvPicPr>
          <p:cNvPr id="24" name="Gráfico 23" descr="Moedas com preenchimento sólido">
            <a:extLst>
              <a:ext uri="{FF2B5EF4-FFF2-40B4-BE49-F238E27FC236}">
                <a16:creationId xmlns:a16="http://schemas.microsoft.com/office/drawing/2014/main" id="{BEF0522A-A437-474C-93E2-5D9A426B6F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58048" y="1204032"/>
            <a:ext cx="678426" cy="6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442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389950" y="171450"/>
            <a:ext cx="74463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Legislação vigente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2127E4-0E2C-459C-B0DA-B2D1AAEF8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043686"/>
              </p:ext>
            </p:extLst>
          </p:nvPr>
        </p:nvGraphicFramePr>
        <p:xfrm>
          <a:off x="1389950" y="1609060"/>
          <a:ext cx="5932966" cy="226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068158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>
          <a:extLst>
            <a:ext uri="{FF2B5EF4-FFF2-40B4-BE49-F238E27FC236}">
              <a16:creationId xmlns:a16="http://schemas.microsoft.com/office/drawing/2014/main" id="{8DA2DF6D-0CAC-75E8-99DD-8B3D3E68A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>
            <a:extLst>
              <a:ext uri="{FF2B5EF4-FFF2-40B4-BE49-F238E27FC236}">
                <a16:creationId xmlns:a16="http://schemas.microsoft.com/office/drawing/2014/main" id="{24947B83-F8ED-C85F-3165-3421DBD794D6}"/>
              </a:ext>
            </a:extLst>
          </p:cNvPr>
          <p:cNvSpPr/>
          <p:nvPr/>
        </p:nvSpPr>
        <p:spPr>
          <a:xfrm>
            <a:off x="1800550" y="142563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IV - ÍNDICES E LIMITES LEGAIS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EDUCAÇÃO</a:t>
            </a:r>
            <a:endParaRPr sz="1000" b="1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ráfico 2" descr="Apresentação com gráfico de barras DPE">
            <a:extLst>
              <a:ext uri="{FF2B5EF4-FFF2-40B4-BE49-F238E27FC236}">
                <a16:creationId xmlns:a16="http://schemas.microsoft.com/office/drawing/2014/main" id="{9B845E8F-796E-96F7-1CEE-E67E6D337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068" y="107435"/>
            <a:ext cx="914400" cy="91440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D81FC0E-7B57-4D81-20F8-E28208C8F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860765"/>
              </p:ext>
            </p:extLst>
          </p:nvPr>
        </p:nvGraphicFramePr>
        <p:xfrm>
          <a:off x="858143" y="1084522"/>
          <a:ext cx="7534490" cy="329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3B43D13B-8C79-34E2-CBB0-D115C51788D0}"/>
              </a:ext>
            </a:extLst>
          </p:cNvPr>
          <p:cNvSpPr/>
          <p:nvPr/>
        </p:nvSpPr>
        <p:spPr>
          <a:xfrm>
            <a:off x="3539968" y="945045"/>
            <a:ext cx="2573961" cy="3616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pic>
        <p:nvPicPr>
          <p:cNvPr id="22" name="Gráfico 21" descr="Moedas com preenchimento sólido">
            <a:extLst>
              <a:ext uri="{FF2B5EF4-FFF2-40B4-BE49-F238E27FC236}">
                <a16:creationId xmlns:a16="http://schemas.microsoft.com/office/drawing/2014/main" id="{F39A79D1-D0F8-4798-0EC3-75049AE419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56118" y="1223277"/>
            <a:ext cx="678426" cy="678426"/>
          </a:xfrm>
          <a:prstGeom prst="rect">
            <a:avLst/>
          </a:prstGeom>
        </p:spPr>
      </p:pic>
      <p:grpSp>
        <p:nvGrpSpPr>
          <p:cNvPr id="4" name="Gráfico 15" descr="Sala de aula">
            <a:extLst>
              <a:ext uri="{FF2B5EF4-FFF2-40B4-BE49-F238E27FC236}">
                <a16:creationId xmlns:a16="http://schemas.microsoft.com/office/drawing/2014/main" id="{05863A22-CC08-9188-9C7E-E92864F064D0}"/>
              </a:ext>
            </a:extLst>
          </p:cNvPr>
          <p:cNvGrpSpPr/>
          <p:nvPr/>
        </p:nvGrpSpPr>
        <p:grpSpPr>
          <a:xfrm>
            <a:off x="858143" y="1255731"/>
            <a:ext cx="633649" cy="575027"/>
            <a:chOff x="3595830" y="1278710"/>
            <a:chExt cx="633649" cy="575027"/>
          </a:xfrm>
          <a:solidFill>
            <a:schemeClr val="bg1"/>
          </a:solidFill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0B3BF9FD-1D07-0E45-D26E-07B245A7C2B5}"/>
                </a:ext>
              </a:extLst>
            </p:cNvPr>
            <p:cNvSpPr/>
            <p:nvPr/>
          </p:nvSpPr>
          <p:spPr>
            <a:xfrm>
              <a:off x="3830172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3A39B3AD-1FBA-AF17-DC10-20BB1C0083F8}"/>
                </a:ext>
              </a:extLst>
            </p:cNvPr>
            <p:cNvSpPr/>
            <p:nvPr/>
          </p:nvSpPr>
          <p:spPr>
            <a:xfrm>
              <a:off x="3796343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25C5D609-9B6D-7FD5-9AEB-A419CE13AEC3}"/>
                </a:ext>
              </a:extLst>
            </p:cNvPr>
            <p:cNvSpPr/>
            <p:nvPr/>
          </p:nvSpPr>
          <p:spPr>
            <a:xfrm>
              <a:off x="3978485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70239A31-AABB-2ADE-E8EA-323CC15FF5C8}"/>
                </a:ext>
              </a:extLst>
            </p:cNvPr>
            <p:cNvSpPr/>
            <p:nvPr/>
          </p:nvSpPr>
          <p:spPr>
            <a:xfrm>
              <a:off x="3945701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42A457F6-3B22-3475-D708-7C64A8F0DBDE}"/>
                </a:ext>
              </a:extLst>
            </p:cNvPr>
            <p:cNvSpPr/>
            <p:nvPr/>
          </p:nvSpPr>
          <p:spPr>
            <a:xfrm>
              <a:off x="4127842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F4FC603C-50F1-101E-D8A5-0838D59D895A}"/>
                </a:ext>
              </a:extLst>
            </p:cNvPr>
            <p:cNvSpPr/>
            <p:nvPr/>
          </p:nvSpPr>
          <p:spPr>
            <a:xfrm>
              <a:off x="4095058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58E188DA-A78C-112C-DF65-1D77754DBBB7}"/>
                </a:ext>
              </a:extLst>
            </p:cNvPr>
            <p:cNvSpPr/>
            <p:nvPr/>
          </p:nvSpPr>
          <p:spPr>
            <a:xfrm>
              <a:off x="3673421" y="1355032"/>
              <a:ext cx="88718" cy="88718"/>
            </a:xfrm>
            <a:custGeom>
              <a:avLst/>
              <a:gdLst>
                <a:gd name="connsiteX0" fmla="*/ 88718 w 88718"/>
                <a:gd name="connsiteY0" fmla="*/ 44359 h 88718"/>
                <a:gd name="connsiteX1" fmla="*/ 44359 w 88718"/>
                <a:gd name="connsiteY1" fmla="*/ 88718 h 88718"/>
                <a:gd name="connsiteX2" fmla="*/ 0 w 88718"/>
                <a:gd name="connsiteY2" fmla="*/ 44359 h 88718"/>
                <a:gd name="connsiteX3" fmla="*/ 44359 w 88718"/>
                <a:gd name="connsiteY3" fmla="*/ 0 h 88718"/>
                <a:gd name="connsiteX4" fmla="*/ 88718 w 88718"/>
                <a:gd name="connsiteY4" fmla="*/ 44359 h 8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18" h="88718">
                  <a:moveTo>
                    <a:pt x="88718" y="44359"/>
                  </a:moveTo>
                  <a:cubicBezTo>
                    <a:pt x="88718" y="68858"/>
                    <a:pt x="68858" y="88718"/>
                    <a:pt x="44359" y="88718"/>
                  </a:cubicBezTo>
                  <a:cubicBezTo>
                    <a:pt x="19860" y="88718"/>
                    <a:pt x="0" y="68858"/>
                    <a:pt x="0" y="44359"/>
                  </a:cubicBezTo>
                  <a:cubicBezTo>
                    <a:pt x="0" y="19860"/>
                    <a:pt x="19860" y="0"/>
                    <a:pt x="44359" y="0"/>
                  </a:cubicBezTo>
                  <a:cubicBezTo>
                    <a:pt x="68858" y="0"/>
                    <a:pt x="88718" y="19860"/>
                    <a:pt x="88718" y="44359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5618E5B8-7EC7-F851-F749-B94A8D288864}"/>
                </a:ext>
              </a:extLst>
            </p:cNvPr>
            <p:cNvSpPr/>
            <p:nvPr/>
          </p:nvSpPr>
          <p:spPr>
            <a:xfrm>
              <a:off x="3595830" y="1379044"/>
              <a:ext cx="386795" cy="474693"/>
            </a:xfrm>
            <a:custGeom>
              <a:avLst/>
              <a:gdLst>
                <a:gd name="connsiteX0" fmla="*/ 383551 w 386795"/>
                <a:gd name="connsiteY0" fmla="*/ 3246 h 474693"/>
                <a:gd name="connsiteX1" fmla="*/ 367719 w 386795"/>
                <a:gd name="connsiteY1" fmla="*/ 3246 h 474693"/>
                <a:gd name="connsiteX2" fmla="*/ 271234 w 386795"/>
                <a:gd name="connsiteY2" fmla="*/ 99731 h 474693"/>
                <a:gd name="connsiteX3" fmla="*/ 249502 w 386795"/>
                <a:gd name="connsiteY3" fmla="*/ 105257 h 474693"/>
                <a:gd name="connsiteX4" fmla="*/ 220079 w 386795"/>
                <a:gd name="connsiteY4" fmla="*/ 152379 h 474693"/>
                <a:gd name="connsiteX5" fmla="*/ 211715 w 386795"/>
                <a:gd name="connsiteY5" fmla="*/ 116758 h 474693"/>
                <a:gd name="connsiteX6" fmla="*/ 205068 w 386795"/>
                <a:gd name="connsiteY6" fmla="*/ 104510 h 474693"/>
                <a:gd name="connsiteX7" fmla="*/ 158469 w 386795"/>
                <a:gd name="connsiteY7" fmla="*/ 80165 h 474693"/>
                <a:gd name="connsiteX8" fmla="*/ 121951 w 386795"/>
                <a:gd name="connsiteY8" fmla="*/ 75759 h 474693"/>
                <a:gd name="connsiteX9" fmla="*/ 85358 w 386795"/>
                <a:gd name="connsiteY9" fmla="*/ 81285 h 474693"/>
                <a:gd name="connsiteX10" fmla="*/ 38833 w 386795"/>
                <a:gd name="connsiteY10" fmla="*/ 105630 h 474693"/>
                <a:gd name="connsiteX11" fmla="*/ 32187 w 386795"/>
                <a:gd name="connsiteY11" fmla="*/ 117878 h 474693"/>
                <a:gd name="connsiteX12" fmla="*/ 0 w 386795"/>
                <a:gd name="connsiteY12" fmla="*/ 255287 h 474693"/>
                <a:gd name="connsiteX13" fmla="*/ 22404 w 386795"/>
                <a:gd name="connsiteY13" fmla="*/ 277691 h 474693"/>
                <a:gd name="connsiteX14" fmla="*/ 43463 w 386795"/>
                <a:gd name="connsiteY14" fmla="*/ 261112 h 474693"/>
                <a:gd name="connsiteX15" fmla="*/ 66763 w 386795"/>
                <a:gd name="connsiteY15" fmla="*/ 164701 h 474693"/>
                <a:gd name="connsiteX16" fmla="*/ 66763 w 386795"/>
                <a:gd name="connsiteY16" fmla="*/ 474693 h 474693"/>
                <a:gd name="connsiteX17" fmla="*/ 110898 w 386795"/>
                <a:gd name="connsiteY17" fmla="*/ 474693 h 474693"/>
                <a:gd name="connsiteX18" fmla="*/ 110898 w 386795"/>
                <a:gd name="connsiteY18" fmla="*/ 275226 h 474693"/>
                <a:gd name="connsiteX19" fmla="*/ 133302 w 386795"/>
                <a:gd name="connsiteY19" fmla="*/ 275226 h 474693"/>
                <a:gd name="connsiteX20" fmla="*/ 133302 w 386795"/>
                <a:gd name="connsiteY20" fmla="*/ 474693 h 474693"/>
                <a:gd name="connsiteX21" fmla="*/ 177362 w 386795"/>
                <a:gd name="connsiteY21" fmla="*/ 474693 h 474693"/>
                <a:gd name="connsiteX22" fmla="*/ 177362 w 386795"/>
                <a:gd name="connsiteY22" fmla="*/ 163283 h 474693"/>
                <a:gd name="connsiteX23" fmla="*/ 185577 w 386795"/>
                <a:gd name="connsiteY23" fmla="*/ 198382 h 474693"/>
                <a:gd name="connsiteX24" fmla="*/ 189983 w 386795"/>
                <a:gd name="connsiteY24" fmla="*/ 203982 h 474693"/>
                <a:gd name="connsiteX25" fmla="*/ 219855 w 386795"/>
                <a:gd name="connsiteY25" fmla="*/ 214512 h 474693"/>
                <a:gd name="connsiteX26" fmla="*/ 237777 w 386795"/>
                <a:gd name="connsiteY26" fmla="*/ 206372 h 474693"/>
                <a:gd name="connsiteX27" fmla="*/ 283332 w 386795"/>
                <a:gd name="connsiteY27" fmla="*/ 131693 h 474693"/>
                <a:gd name="connsiteX28" fmla="*/ 286393 w 386795"/>
                <a:gd name="connsiteY28" fmla="*/ 116235 h 474693"/>
                <a:gd name="connsiteX29" fmla="*/ 383476 w 386795"/>
                <a:gd name="connsiteY29" fmla="*/ 19152 h 474693"/>
                <a:gd name="connsiteX30" fmla="*/ 383551 w 386795"/>
                <a:gd name="connsiteY30" fmla="*/ 3246 h 47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6795" h="474693">
                  <a:moveTo>
                    <a:pt x="383551" y="3246"/>
                  </a:moveTo>
                  <a:cubicBezTo>
                    <a:pt x="379160" y="-1082"/>
                    <a:pt x="372109" y="-1082"/>
                    <a:pt x="367719" y="3246"/>
                  </a:cubicBezTo>
                  <a:lnTo>
                    <a:pt x="271234" y="99731"/>
                  </a:lnTo>
                  <a:cubicBezTo>
                    <a:pt x="263523" y="97555"/>
                    <a:pt x="255237" y="99661"/>
                    <a:pt x="249502" y="105257"/>
                  </a:cubicBezTo>
                  <a:cubicBezTo>
                    <a:pt x="247934" y="106825"/>
                    <a:pt x="220079" y="152379"/>
                    <a:pt x="220079" y="152379"/>
                  </a:cubicBezTo>
                  <a:lnTo>
                    <a:pt x="211715" y="116758"/>
                  </a:lnTo>
                  <a:cubicBezTo>
                    <a:pt x="210607" y="112165"/>
                    <a:pt x="208316" y="107942"/>
                    <a:pt x="205068" y="104510"/>
                  </a:cubicBezTo>
                  <a:cubicBezTo>
                    <a:pt x="191304" y="93384"/>
                    <a:pt x="175463" y="85108"/>
                    <a:pt x="158469" y="80165"/>
                  </a:cubicBezTo>
                  <a:cubicBezTo>
                    <a:pt x="146454" y="77595"/>
                    <a:pt x="134232" y="76120"/>
                    <a:pt x="121951" y="75759"/>
                  </a:cubicBezTo>
                  <a:cubicBezTo>
                    <a:pt x="109561" y="75950"/>
                    <a:pt x="97252" y="77809"/>
                    <a:pt x="85358" y="81285"/>
                  </a:cubicBezTo>
                  <a:cubicBezTo>
                    <a:pt x="68209" y="85781"/>
                    <a:pt x="52303" y="94104"/>
                    <a:pt x="38833" y="105630"/>
                  </a:cubicBezTo>
                  <a:cubicBezTo>
                    <a:pt x="35556" y="109041"/>
                    <a:pt x="33260" y="113272"/>
                    <a:pt x="32187" y="117878"/>
                  </a:cubicBezTo>
                  <a:cubicBezTo>
                    <a:pt x="32187" y="117878"/>
                    <a:pt x="0" y="253046"/>
                    <a:pt x="0" y="255287"/>
                  </a:cubicBezTo>
                  <a:cubicBezTo>
                    <a:pt x="0" y="267660"/>
                    <a:pt x="10030" y="277691"/>
                    <a:pt x="22404" y="277691"/>
                  </a:cubicBezTo>
                  <a:cubicBezTo>
                    <a:pt x="32320" y="277436"/>
                    <a:pt x="40887" y="270691"/>
                    <a:pt x="43463" y="261112"/>
                  </a:cubicBezTo>
                  <a:lnTo>
                    <a:pt x="66763" y="164701"/>
                  </a:lnTo>
                  <a:lnTo>
                    <a:pt x="66763" y="474693"/>
                  </a:lnTo>
                  <a:lnTo>
                    <a:pt x="110898" y="474693"/>
                  </a:lnTo>
                  <a:lnTo>
                    <a:pt x="110898" y="275226"/>
                  </a:lnTo>
                  <a:lnTo>
                    <a:pt x="133302" y="275226"/>
                  </a:lnTo>
                  <a:lnTo>
                    <a:pt x="133302" y="474693"/>
                  </a:lnTo>
                  <a:lnTo>
                    <a:pt x="177362" y="474693"/>
                  </a:lnTo>
                  <a:lnTo>
                    <a:pt x="177362" y="163283"/>
                  </a:lnTo>
                  <a:lnTo>
                    <a:pt x="185577" y="198382"/>
                  </a:lnTo>
                  <a:cubicBezTo>
                    <a:pt x="186147" y="200808"/>
                    <a:pt x="187759" y="202858"/>
                    <a:pt x="189983" y="203982"/>
                  </a:cubicBezTo>
                  <a:cubicBezTo>
                    <a:pt x="198570" y="210574"/>
                    <a:pt x="209032" y="214261"/>
                    <a:pt x="219855" y="214512"/>
                  </a:cubicBezTo>
                  <a:cubicBezTo>
                    <a:pt x="226901" y="215499"/>
                    <a:pt x="233884" y="212327"/>
                    <a:pt x="237777" y="206372"/>
                  </a:cubicBezTo>
                  <a:lnTo>
                    <a:pt x="283332" y="131693"/>
                  </a:lnTo>
                  <a:cubicBezTo>
                    <a:pt x="286243" y="127102"/>
                    <a:pt x="287336" y="121589"/>
                    <a:pt x="286393" y="116235"/>
                  </a:cubicBezTo>
                  <a:lnTo>
                    <a:pt x="383476" y="19152"/>
                  </a:lnTo>
                  <a:cubicBezTo>
                    <a:pt x="387873" y="14774"/>
                    <a:pt x="387907" y="7665"/>
                    <a:pt x="383551" y="3246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42FCB33D-A624-19B4-5DEE-01CE9EACC11E}"/>
                </a:ext>
              </a:extLst>
            </p:cNvPr>
            <p:cNvSpPr/>
            <p:nvPr/>
          </p:nvSpPr>
          <p:spPr>
            <a:xfrm>
              <a:off x="3736600" y="1278710"/>
              <a:ext cx="425669" cy="306183"/>
            </a:xfrm>
            <a:custGeom>
              <a:avLst/>
              <a:gdLst>
                <a:gd name="connsiteX0" fmla="*/ 395798 w 425669"/>
                <a:gd name="connsiteY0" fmla="*/ 0 h 306183"/>
                <a:gd name="connsiteX1" fmla="*/ 29872 w 425669"/>
                <a:gd name="connsiteY1" fmla="*/ 0 h 306183"/>
                <a:gd name="connsiteX2" fmla="*/ 0 w 425669"/>
                <a:gd name="connsiteY2" fmla="*/ 29872 h 306183"/>
                <a:gd name="connsiteX3" fmla="*/ 0 w 425669"/>
                <a:gd name="connsiteY3" fmla="*/ 56756 h 306183"/>
                <a:gd name="connsiteX4" fmla="*/ 29872 w 425669"/>
                <a:gd name="connsiteY4" fmla="*/ 74679 h 306183"/>
                <a:gd name="connsiteX5" fmla="*/ 29872 w 425669"/>
                <a:gd name="connsiteY5" fmla="*/ 29872 h 306183"/>
                <a:gd name="connsiteX6" fmla="*/ 395798 w 425669"/>
                <a:gd name="connsiteY6" fmla="*/ 29872 h 306183"/>
                <a:gd name="connsiteX7" fmla="*/ 395798 w 425669"/>
                <a:gd name="connsiteY7" fmla="*/ 276312 h 306183"/>
                <a:gd name="connsiteX8" fmla="*/ 140919 w 425669"/>
                <a:gd name="connsiteY8" fmla="*/ 276312 h 306183"/>
                <a:gd name="connsiteX9" fmla="*/ 122697 w 425669"/>
                <a:gd name="connsiteY9" fmla="*/ 306183 h 306183"/>
                <a:gd name="connsiteX10" fmla="*/ 395798 w 425669"/>
                <a:gd name="connsiteY10" fmla="*/ 306183 h 306183"/>
                <a:gd name="connsiteX11" fmla="*/ 425669 w 425669"/>
                <a:gd name="connsiteY11" fmla="*/ 276312 h 306183"/>
                <a:gd name="connsiteX12" fmla="*/ 425669 w 425669"/>
                <a:gd name="connsiteY12" fmla="*/ 29872 h 306183"/>
                <a:gd name="connsiteX13" fmla="*/ 395798 w 425669"/>
                <a:gd name="connsiteY13" fmla="*/ 0 h 30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5669" h="306183">
                  <a:moveTo>
                    <a:pt x="395798" y="0"/>
                  </a:moveTo>
                  <a:lnTo>
                    <a:pt x="29872" y="0"/>
                  </a:lnTo>
                  <a:cubicBezTo>
                    <a:pt x="13374" y="0"/>
                    <a:pt x="0" y="13374"/>
                    <a:pt x="0" y="29872"/>
                  </a:cubicBezTo>
                  <a:lnTo>
                    <a:pt x="0" y="56756"/>
                  </a:lnTo>
                  <a:cubicBezTo>
                    <a:pt x="11418" y="59864"/>
                    <a:pt x="21755" y="66067"/>
                    <a:pt x="29872" y="74679"/>
                  </a:cubicBezTo>
                  <a:lnTo>
                    <a:pt x="29872" y="29872"/>
                  </a:lnTo>
                  <a:lnTo>
                    <a:pt x="395798" y="29872"/>
                  </a:lnTo>
                  <a:lnTo>
                    <a:pt x="395798" y="276312"/>
                  </a:lnTo>
                  <a:lnTo>
                    <a:pt x="140919" y="276312"/>
                  </a:lnTo>
                  <a:lnTo>
                    <a:pt x="122697" y="306183"/>
                  </a:lnTo>
                  <a:lnTo>
                    <a:pt x="395798" y="306183"/>
                  </a:lnTo>
                  <a:cubicBezTo>
                    <a:pt x="412295" y="306183"/>
                    <a:pt x="425669" y="292809"/>
                    <a:pt x="425669" y="276312"/>
                  </a:cubicBezTo>
                  <a:lnTo>
                    <a:pt x="425669" y="29872"/>
                  </a:lnTo>
                  <a:cubicBezTo>
                    <a:pt x="425669" y="13374"/>
                    <a:pt x="412295" y="0"/>
                    <a:pt x="395798" y="0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7" name="Gráfico 15" descr="Sala de aula">
            <a:extLst>
              <a:ext uri="{FF2B5EF4-FFF2-40B4-BE49-F238E27FC236}">
                <a16:creationId xmlns:a16="http://schemas.microsoft.com/office/drawing/2014/main" id="{3B54CB21-6479-04D3-7028-2FA2BB6BF03B}"/>
              </a:ext>
            </a:extLst>
          </p:cNvPr>
          <p:cNvGrpSpPr/>
          <p:nvPr/>
        </p:nvGrpSpPr>
        <p:grpSpPr>
          <a:xfrm>
            <a:off x="3567292" y="1305897"/>
            <a:ext cx="633649" cy="575027"/>
            <a:chOff x="3595830" y="1278710"/>
            <a:chExt cx="633649" cy="575027"/>
          </a:xfrm>
          <a:solidFill>
            <a:schemeClr val="bg1"/>
          </a:solidFill>
        </p:grpSpPr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FE94BBCA-12D7-D1FC-7480-ECA02A89F698}"/>
                </a:ext>
              </a:extLst>
            </p:cNvPr>
            <p:cNvSpPr/>
            <p:nvPr/>
          </p:nvSpPr>
          <p:spPr>
            <a:xfrm>
              <a:off x="3830172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0A734C2F-8073-476F-74B1-2DD103DB3BD2}"/>
                </a:ext>
              </a:extLst>
            </p:cNvPr>
            <p:cNvSpPr/>
            <p:nvPr/>
          </p:nvSpPr>
          <p:spPr>
            <a:xfrm>
              <a:off x="3796343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92680CE8-7C7B-FAFE-FB71-D2B6FB9E1FD2}"/>
                </a:ext>
              </a:extLst>
            </p:cNvPr>
            <p:cNvSpPr/>
            <p:nvPr/>
          </p:nvSpPr>
          <p:spPr>
            <a:xfrm>
              <a:off x="3978485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7150113C-E3FE-BD9C-E6F4-A38442140C21}"/>
                </a:ext>
              </a:extLst>
            </p:cNvPr>
            <p:cNvSpPr/>
            <p:nvPr/>
          </p:nvSpPr>
          <p:spPr>
            <a:xfrm>
              <a:off x="3945701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C6B26B7A-2F8C-AECA-FD33-58F0D4723AAE}"/>
                </a:ext>
              </a:extLst>
            </p:cNvPr>
            <p:cNvSpPr/>
            <p:nvPr/>
          </p:nvSpPr>
          <p:spPr>
            <a:xfrm>
              <a:off x="4127842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F94A928-2690-7E8F-4219-8CE09A5A49B4}"/>
                </a:ext>
              </a:extLst>
            </p:cNvPr>
            <p:cNvSpPr/>
            <p:nvPr/>
          </p:nvSpPr>
          <p:spPr>
            <a:xfrm>
              <a:off x="4095058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478424B4-5D84-DDCE-E99D-660D5FC54199}"/>
                </a:ext>
              </a:extLst>
            </p:cNvPr>
            <p:cNvSpPr/>
            <p:nvPr/>
          </p:nvSpPr>
          <p:spPr>
            <a:xfrm>
              <a:off x="3673421" y="1355032"/>
              <a:ext cx="88718" cy="88718"/>
            </a:xfrm>
            <a:custGeom>
              <a:avLst/>
              <a:gdLst>
                <a:gd name="connsiteX0" fmla="*/ 88718 w 88718"/>
                <a:gd name="connsiteY0" fmla="*/ 44359 h 88718"/>
                <a:gd name="connsiteX1" fmla="*/ 44359 w 88718"/>
                <a:gd name="connsiteY1" fmla="*/ 88718 h 88718"/>
                <a:gd name="connsiteX2" fmla="*/ 0 w 88718"/>
                <a:gd name="connsiteY2" fmla="*/ 44359 h 88718"/>
                <a:gd name="connsiteX3" fmla="*/ 44359 w 88718"/>
                <a:gd name="connsiteY3" fmla="*/ 0 h 88718"/>
                <a:gd name="connsiteX4" fmla="*/ 88718 w 88718"/>
                <a:gd name="connsiteY4" fmla="*/ 44359 h 8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18" h="88718">
                  <a:moveTo>
                    <a:pt x="88718" y="44359"/>
                  </a:moveTo>
                  <a:cubicBezTo>
                    <a:pt x="88718" y="68858"/>
                    <a:pt x="68858" y="88718"/>
                    <a:pt x="44359" y="88718"/>
                  </a:cubicBezTo>
                  <a:cubicBezTo>
                    <a:pt x="19860" y="88718"/>
                    <a:pt x="0" y="68858"/>
                    <a:pt x="0" y="44359"/>
                  </a:cubicBezTo>
                  <a:cubicBezTo>
                    <a:pt x="0" y="19860"/>
                    <a:pt x="19860" y="0"/>
                    <a:pt x="44359" y="0"/>
                  </a:cubicBezTo>
                  <a:cubicBezTo>
                    <a:pt x="68858" y="0"/>
                    <a:pt x="88718" y="19860"/>
                    <a:pt x="88718" y="44359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FAA1D6FB-ECAC-92D3-2573-428B206E0695}"/>
                </a:ext>
              </a:extLst>
            </p:cNvPr>
            <p:cNvSpPr/>
            <p:nvPr/>
          </p:nvSpPr>
          <p:spPr>
            <a:xfrm>
              <a:off x="3595830" y="1379044"/>
              <a:ext cx="386795" cy="474693"/>
            </a:xfrm>
            <a:custGeom>
              <a:avLst/>
              <a:gdLst>
                <a:gd name="connsiteX0" fmla="*/ 383551 w 386795"/>
                <a:gd name="connsiteY0" fmla="*/ 3246 h 474693"/>
                <a:gd name="connsiteX1" fmla="*/ 367719 w 386795"/>
                <a:gd name="connsiteY1" fmla="*/ 3246 h 474693"/>
                <a:gd name="connsiteX2" fmla="*/ 271234 w 386795"/>
                <a:gd name="connsiteY2" fmla="*/ 99731 h 474693"/>
                <a:gd name="connsiteX3" fmla="*/ 249502 w 386795"/>
                <a:gd name="connsiteY3" fmla="*/ 105257 h 474693"/>
                <a:gd name="connsiteX4" fmla="*/ 220079 w 386795"/>
                <a:gd name="connsiteY4" fmla="*/ 152379 h 474693"/>
                <a:gd name="connsiteX5" fmla="*/ 211715 w 386795"/>
                <a:gd name="connsiteY5" fmla="*/ 116758 h 474693"/>
                <a:gd name="connsiteX6" fmla="*/ 205068 w 386795"/>
                <a:gd name="connsiteY6" fmla="*/ 104510 h 474693"/>
                <a:gd name="connsiteX7" fmla="*/ 158469 w 386795"/>
                <a:gd name="connsiteY7" fmla="*/ 80165 h 474693"/>
                <a:gd name="connsiteX8" fmla="*/ 121951 w 386795"/>
                <a:gd name="connsiteY8" fmla="*/ 75759 h 474693"/>
                <a:gd name="connsiteX9" fmla="*/ 85358 w 386795"/>
                <a:gd name="connsiteY9" fmla="*/ 81285 h 474693"/>
                <a:gd name="connsiteX10" fmla="*/ 38833 w 386795"/>
                <a:gd name="connsiteY10" fmla="*/ 105630 h 474693"/>
                <a:gd name="connsiteX11" fmla="*/ 32187 w 386795"/>
                <a:gd name="connsiteY11" fmla="*/ 117878 h 474693"/>
                <a:gd name="connsiteX12" fmla="*/ 0 w 386795"/>
                <a:gd name="connsiteY12" fmla="*/ 255287 h 474693"/>
                <a:gd name="connsiteX13" fmla="*/ 22404 w 386795"/>
                <a:gd name="connsiteY13" fmla="*/ 277691 h 474693"/>
                <a:gd name="connsiteX14" fmla="*/ 43463 w 386795"/>
                <a:gd name="connsiteY14" fmla="*/ 261112 h 474693"/>
                <a:gd name="connsiteX15" fmla="*/ 66763 w 386795"/>
                <a:gd name="connsiteY15" fmla="*/ 164701 h 474693"/>
                <a:gd name="connsiteX16" fmla="*/ 66763 w 386795"/>
                <a:gd name="connsiteY16" fmla="*/ 474693 h 474693"/>
                <a:gd name="connsiteX17" fmla="*/ 110898 w 386795"/>
                <a:gd name="connsiteY17" fmla="*/ 474693 h 474693"/>
                <a:gd name="connsiteX18" fmla="*/ 110898 w 386795"/>
                <a:gd name="connsiteY18" fmla="*/ 275226 h 474693"/>
                <a:gd name="connsiteX19" fmla="*/ 133302 w 386795"/>
                <a:gd name="connsiteY19" fmla="*/ 275226 h 474693"/>
                <a:gd name="connsiteX20" fmla="*/ 133302 w 386795"/>
                <a:gd name="connsiteY20" fmla="*/ 474693 h 474693"/>
                <a:gd name="connsiteX21" fmla="*/ 177362 w 386795"/>
                <a:gd name="connsiteY21" fmla="*/ 474693 h 474693"/>
                <a:gd name="connsiteX22" fmla="*/ 177362 w 386795"/>
                <a:gd name="connsiteY22" fmla="*/ 163283 h 474693"/>
                <a:gd name="connsiteX23" fmla="*/ 185577 w 386795"/>
                <a:gd name="connsiteY23" fmla="*/ 198382 h 474693"/>
                <a:gd name="connsiteX24" fmla="*/ 189983 w 386795"/>
                <a:gd name="connsiteY24" fmla="*/ 203982 h 474693"/>
                <a:gd name="connsiteX25" fmla="*/ 219855 w 386795"/>
                <a:gd name="connsiteY25" fmla="*/ 214512 h 474693"/>
                <a:gd name="connsiteX26" fmla="*/ 237777 w 386795"/>
                <a:gd name="connsiteY26" fmla="*/ 206372 h 474693"/>
                <a:gd name="connsiteX27" fmla="*/ 283332 w 386795"/>
                <a:gd name="connsiteY27" fmla="*/ 131693 h 474693"/>
                <a:gd name="connsiteX28" fmla="*/ 286393 w 386795"/>
                <a:gd name="connsiteY28" fmla="*/ 116235 h 474693"/>
                <a:gd name="connsiteX29" fmla="*/ 383476 w 386795"/>
                <a:gd name="connsiteY29" fmla="*/ 19152 h 474693"/>
                <a:gd name="connsiteX30" fmla="*/ 383551 w 386795"/>
                <a:gd name="connsiteY30" fmla="*/ 3246 h 47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6795" h="474693">
                  <a:moveTo>
                    <a:pt x="383551" y="3246"/>
                  </a:moveTo>
                  <a:cubicBezTo>
                    <a:pt x="379160" y="-1082"/>
                    <a:pt x="372109" y="-1082"/>
                    <a:pt x="367719" y="3246"/>
                  </a:cubicBezTo>
                  <a:lnTo>
                    <a:pt x="271234" y="99731"/>
                  </a:lnTo>
                  <a:cubicBezTo>
                    <a:pt x="263523" y="97555"/>
                    <a:pt x="255237" y="99661"/>
                    <a:pt x="249502" y="105257"/>
                  </a:cubicBezTo>
                  <a:cubicBezTo>
                    <a:pt x="247934" y="106825"/>
                    <a:pt x="220079" y="152379"/>
                    <a:pt x="220079" y="152379"/>
                  </a:cubicBezTo>
                  <a:lnTo>
                    <a:pt x="211715" y="116758"/>
                  </a:lnTo>
                  <a:cubicBezTo>
                    <a:pt x="210607" y="112165"/>
                    <a:pt x="208316" y="107942"/>
                    <a:pt x="205068" y="104510"/>
                  </a:cubicBezTo>
                  <a:cubicBezTo>
                    <a:pt x="191304" y="93384"/>
                    <a:pt x="175463" y="85108"/>
                    <a:pt x="158469" y="80165"/>
                  </a:cubicBezTo>
                  <a:cubicBezTo>
                    <a:pt x="146454" y="77595"/>
                    <a:pt x="134232" y="76120"/>
                    <a:pt x="121951" y="75759"/>
                  </a:cubicBezTo>
                  <a:cubicBezTo>
                    <a:pt x="109561" y="75950"/>
                    <a:pt x="97252" y="77809"/>
                    <a:pt x="85358" y="81285"/>
                  </a:cubicBezTo>
                  <a:cubicBezTo>
                    <a:pt x="68209" y="85781"/>
                    <a:pt x="52303" y="94104"/>
                    <a:pt x="38833" y="105630"/>
                  </a:cubicBezTo>
                  <a:cubicBezTo>
                    <a:pt x="35556" y="109041"/>
                    <a:pt x="33260" y="113272"/>
                    <a:pt x="32187" y="117878"/>
                  </a:cubicBezTo>
                  <a:cubicBezTo>
                    <a:pt x="32187" y="117878"/>
                    <a:pt x="0" y="253046"/>
                    <a:pt x="0" y="255287"/>
                  </a:cubicBezTo>
                  <a:cubicBezTo>
                    <a:pt x="0" y="267660"/>
                    <a:pt x="10030" y="277691"/>
                    <a:pt x="22404" y="277691"/>
                  </a:cubicBezTo>
                  <a:cubicBezTo>
                    <a:pt x="32320" y="277436"/>
                    <a:pt x="40887" y="270691"/>
                    <a:pt x="43463" y="261112"/>
                  </a:cubicBezTo>
                  <a:lnTo>
                    <a:pt x="66763" y="164701"/>
                  </a:lnTo>
                  <a:lnTo>
                    <a:pt x="66763" y="474693"/>
                  </a:lnTo>
                  <a:lnTo>
                    <a:pt x="110898" y="474693"/>
                  </a:lnTo>
                  <a:lnTo>
                    <a:pt x="110898" y="275226"/>
                  </a:lnTo>
                  <a:lnTo>
                    <a:pt x="133302" y="275226"/>
                  </a:lnTo>
                  <a:lnTo>
                    <a:pt x="133302" y="474693"/>
                  </a:lnTo>
                  <a:lnTo>
                    <a:pt x="177362" y="474693"/>
                  </a:lnTo>
                  <a:lnTo>
                    <a:pt x="177362" y="163283"/>
                  </a:lnTo>
                  <a:lnTo>
                    <a:pt x="185577" y="198382"/>
                  </a:lnTo>
                  <a:cubicBezTo>
                    <a:pt x="186147" y="200808"/>
                    <a:pt x="187759" y="202858"/>
                    <a:pt x="189983" y="203982"/>
                  </a:cubicBezTo>
                  <a:cubicBezTo>
                    <a:pt x="198570" y="210574"/>
                    <a:pt x="209032" y="214261"/>
                    <a:pt x="219855" y="214512"/>
                  </a:cubicBezTo>
                  <a:cubicBezTo>
                    <a:pt x="226901" y="215499"/>
                    <a:pt x="233884" y="212327"/>
                    <a:pt x="237777" y="206372"/>
                  </a:cubicBezTo>
                  <a:lnTo>
                    <a:pt x="283332" y="131693"/>
                  </a:lnTo>
                  <a:cubicBezTo>
                    <a:pt x="286243" y="127102"/>
                    <a:pt x="287336" y="121589"/>
                    <a:pt x="286393" y="116235"/>
                  </a:cubicBezTo>
                  <a:lnTo>
                    <a:pt x="383476" y="19152"/>
                  </a:lnTo>
                  <a:cubicBezTo>
                    <a:pt x="387873" y="14774"/>
                    <a:pt x="387907" y="7665"/>
                    <a:pt x="383551" y="3246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8B173716-A82A-AE54-C92E-C000CD311A3F}"/>
                </a:ext>
              </a:extLst>
            </p:cNvPr>
            <p:cNvSpPr/>
            <p:nvPr/>
          </p:nvSpPr>
          <p:spPr>
            <a:xfrm>
              <a:off x="3736600" y="1278710"/>
              <a:ext cx="425669" cy="306183"/>
            </a:xfrm>
            <a:custGeom>
              <a:avLst/>
              <a:gdLst>
                <a:gd name="connsiteX0" fmla="*/ 395798 w 425669"/>
                <a:gd name="connsiteY0" fmla="*/ 0 h 306183"/>
                <a:gd name="connsiteX1" fmla="*/ 29872 w 425669"/>
                <a:gd name="connsiteY1" fmla="*/ 0 h 306183"/>
                <a:gd name="connsiteX2" fmla="*/ 0 w 425669"/>
                <a:gd name="connsiteY2" fmla="*/ 29872 h 306183"/>
                <a:gd name="connsiteX3" fmla="*/ 0 w 425669"/>
                <a:gd name="connsiteY3" fmla="*/ 56756 h 306183"/>
                <a:gd name="connsiteX4" fmla="*/ 29872 w 425669"/>
                <a:gd name="connsiteY4" fmla="*/ 74679 h 306183"/>
                <a:gd name="connsiteX5" fmla="*/ 29872 w 425669"/>
                <a:gd name="connsiteY5" fmla="*/ 29872 h 306183"/>
                <a:gd name="connsiteX6" fmla="*/ 395798 w 425669"/>
                <a:gd name="connsiteY6" fmla="*/ 29872 h 306183"/>
                <a:gd name="connsiteX7" fmla="*/ 395798 w 425669"/>
                <a:gd name="connsiteY7" fmla="*/ 276312 h 306183"/>
                <a:gd name="connsiteX8" fmla="*/ 140919 w 425669"/>
                <a:gd name="connsiteY8" fmla="*/ 276312 h 306183"/>
                <a:gd name="connsiteX9" fmla="*/ 122697 w 425669"/>
                <a:gd name="connsiteY9" fmla="*/ 306183 h 306183"/>
                <a:gd name="connsiteX10" fmla="*/ 395798 w 425669"/>
                <a:gd name="connsiteY10" fmla="*/ 306183 h 306183"/>
                <a:gd name="connsiteX11" fmla="*/ 425669 w 425669"/>
                <a:gd name="connsiteY11" fmla="*/ 276312 h 306183"/>
                <a:gd name="connsiteX12" fmla="*/ 425669 w 425669"/>
                <a:gd name="connsiteY12" fmla="*/ 29872 h 306183"/>
                <a:gd name="connsiteX13" fmla="*/ 395798 w 425669"/>
                <a:gd name="connsiteY13" fmla="*/ 0 h 30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5669" h="306183">
                  <a:moveTo>
                    <a:pt x="395798" y="0"/>
                  </a:moveTo>
                  <a:lnTo>
                    <a:pt x="29872" y="0"/>
                  </a:lnTo>
                  <a:cubicBezTo>
                    <a:pt x="13374" y="0"/>
                    <a:pt x="0" y="13374"/>
                    <a:pt x="0" y="29872"/>
                  </a:cubicBezTo>
                  <a:lnTo>
                    <a:pt x="0" y="56756"/>
                  </a:lnTo>
                  <a:cubicBezTo>
                    <a:pt x="11418" y="59864"/>
                    <a:pt x="21755" y="66067"/>
                    <a:pt x="29872" y="74679"/>
                  </a:cubicBezTo>
                  <a:lnTo>
                    <a:pt x="29872" y="29872"/>
                  </a:lnTo>
                  <a:lnTo>
                    <a:pt x="395798" y="29872"/>
                  </a:lnTo>
                  <a:lnTo>
                    <a:pt x="395798" y="276312"/>
                  </a:lnTo>
                  <a:lnTo>
                    <a:pt x="140919" y="276312"/>
                  </a:lnTo>
                  <a:lnTo>
                    <a:pt x="122697" y="306183"/>
                  </a:lnTo>
                  <a:lnTo>
                    <a:pt x="395798" y="306183"/>
                  </a:lnTo>
                  <a:cubicBezTo>
                    <a:pt x="412295" y="306183"/>
                    <a:pt x="425669" y="292809"/>
                    <a:pt x="425669" y="276312"/>
                  </a:cubicBezTo>
                  <a:lnTo>
                    <a:pt x="425669" y="29872"/>
                  </a:lnTo>
                  <a:cubicBezTo>
                    <a:pt x="425669" y="13374"/>
                    <a:pt x="412295" y="0"/>
                    <a:pt x="395798" y="0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4029185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>
          <a:extLst>
            <a:ext uri="{FF2B5EF4-FFF2-40B4-BE49-F238E27FC236}">
              <a16:creationId xmlns:a16="http://schemas.microsoft.com/office/drawing/2014/main" id="{A9974184-D557-2063-095A-FC5F7713A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>
            <a:extLst>
              <a:ext uri="{FF2B5EF4-FFF2-40B4-BE49-F238E27FC236}">
                <a16:creationId xmlns:a16="http://schemas.microsoft.com/office/drawing/2014/main" id="{FF09EA29-AB97-F381-5DFD-1CBD06EBE562}"/>
              </a:ext>
            </a:extLst>
          </p:cNvPr>
          <p:cNvSpPr/>
          <p:nvPr/>
        </p:nvSpPr>
        <p:spPr>
          <a:xfrm>
            <a:off x="1800550" y="142563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IV - ÍNDICES E LIMITES LEGAIS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PESSOAL</a:t>
            </a:r>
            <a:endParaRPr sz="1000" b="1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ráfico 2" descr="Apresentação com gráfico de barras DPE">
            <a:extLst>
              <a:ext uri="{FF2B5EF4-FFF2-40B4-BE49-F238E27FC236}">
                <a16:creationId xmlns:a16="http://schemas.microsoft.com/office/drawing/2014/main" id="{E3C771B2-EFD5-C47F-0E92-7E98C8A02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068" y="107435"/>
            <a:ext cx="914400" cy="91440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DB550B-88CF-344F-9631-C69359C1E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761524"/>
              </p:ext>
            </p:extLst>
          </p:nvPr>
        </p:nvGraphicFramePr>
        <p:xfrm>
          <a:off x="858143" y="1084522"/>
          <a:ext cx="7534490" cy="329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A679C291-AE0E-EC3F-9C33-306052D757DB}"/>
              </a:ext>
            </a:extLst>
          </p:cNvPr>
          <p:cNvSpPr/>
          <p:nvPr/>
        </p:nvSpPr>
        <p:spPr>
          <a:xfrm>
            <a:off x="3539968" y="945045"/>
            <a:ext cx="2573961" cy="3616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pic>
        <p:nvPicPr>
          <p:cNvPr id="16" name="Gráfico 15" descr="Crescimento da Empresa">
            <a:extLst>
              <a:ext uri="{FF2B5EF4-FFF2-40B4-BE49-F238E27FC236}">
                <a16:creationId xmlns:a16="http://schemas.microsoft.com/office/drawing/2014/main" id="{AD348664-BA34-E240-77A0-1671A69C91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8143" y="1156194"/>
            <a:ext cx="716917" cy="716917"/>
          </a:xfrm>
          <a:prstGeom prst="rect">
            <a:avLst/>
          </a:prstGeom>
        </p:spPr>
      </p:pic>
      <p:pic>
        <p:nvPicPr>
          <p:cNvPr id="30" name="Gráfico 29" descr="Crescimento da Empresa">
            <a:extLst>
              <a:ext uri="{FF2B5EF4-FFF2-40B4-BE49-F238E27FC236}">
                <a16:creationId xmlns:a16="http://schemas.microsoft.com/office/drawing/2014/main" id="{7EF0298F-EBC2-E0D2-64AF-ED24AFAE53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45289" y="1204031"/>
            <a:ext cx="716917" cy="716917"/>
          </a:xfrm>
          <a:prstGeom prst="rect">
            <a:avLst/>
          </a:prstGeom>
        </p:spPr>
      </p:pic>
      <p:pic>
        <p:nvPicPr>
          <p:cNvPr id="31" name="Gráfico 30" descr="Crescimento da Empresa">
            <a:extLst>
              <a:ext uri="{FF2B5EF4-FFF2-40B4-BE49-F238E27FC236}">
                <a16:creationId xmlns:a16="http://schemas.microsoft.com/office/drawing/2014/main" id="{F823ED2B-301B-33C2-9000-5666EB9542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3929" y="1255366"/>
            <a:ext cx="716917" cy="7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2421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>
            <a:spLocks noGrp="1"/>
          </p:cNvSpPr>
          <p:nvPr>
            <p:ph type="title"/>
          </p:nvPr>
        </p:nvSpPr>
        <p:spPr>
          <a:xfrm>
            <a:off x="1411975" y="128600"/>
            <a:ext cx="74241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Índice de Pessoal - Executivo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Gráfico de Acompanhamento</a:t>
            </a:r>
            <a:endParaRPr sz="29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ráfico 6" descr="Sala de aula">
            <a:extLst>
              <a:ext uri="{FF2B5EF4-FFF2-40B4-BE49-F238E27FC236}">
                <a16:creationId xmlns:a16="http://schemas.microsoft.com/office/drawing/2014/main" id="{1DD97508-2584-431B-BAE6-C25ADAC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719" y="128600"/>
            <a:ext cx="799950" cy="799950"/>
          </a:xfrm>
          <a:prstGeom prst="rect">
            <a:avLst/>
          </a:prstGeom>
        </p:spPr>
      </p:pic>
      <p:sp>
        <p:nvSpPr>
          <p:cNvPr id="282" name="Google Shape;282;p40"/>
          <p:cNvSpPr/>
          <p:nvPr/>
        </p:nvSpPr>
        <p:spPr>
          <a:xfrm>
            <a:off x="8587012" y="751485"/>
            <a:ext cx="339600" cy="870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" name="Chart 12" title="Gráfico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961509"/>
              </p:ext>
            </p:extLst>
          </p:nvPr>
        </p:nvGraphicFramePr>
        <p:xfrm>
          <a:off x="546776" y="1013596"/>
          <a:ext cx="8458200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1467075" y="171450"/>
            <a:ext cx="7090886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Precatórios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2º Quadrimestre 2025</a:t>
            </a:r>
            <a:endParaRPr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90" name="Google Shape;290;p41"/>
          <p:cNvGraphicFramePr/>
          <p:nvPr>
            <p:extLst>
              <p:ext uri="{D42A27DB-BD31-4B8C-83A1-F6EECF244321}">
                <p14:modId xmlns:p14="http://schemas.microsoft.com/office/powerpoint/2010/main" val="3316249021"/>
              </p:ext>
            </p:extLst>
          </p:nvPr>
        </p:nvGraphicFramePr>
        <p:xfrm>
          <a:off x="501888" y="1160925"/>
          <a:ext cx="8167724" cy="3425587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86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636">
                  <a:extLst>
                    <a:ext uri="{9D8B030D-6E8A-4147-A177-3AD203B41FA5}">
                      <a16:colId xmlns:a16="http://schemas.microsoft.com/office/drawing/2014/main" val="3214642860"/>
                    </a:ext>
                  </a:extLst>
                </a:gridCol>
              </a:tblGrid>
              <a:tr h="44813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DESCRIÇÃO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SALDO INICIAL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JUROS E CORREÇÃO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PAGAMENTOS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POSIÇÃO EM 31/AGO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1° QUAD/2025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9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596.468,14</a:t>
                      </a:r>
                      <a:endParaRPr sz="9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35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Espólio de João </a:t>
                      </a:r>
                      <a:r>
                        <a:rPr lang="pt-BR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Reway</a:t>
                      </a:r>
                      <a:r>
                        <a:rPr lang="pt-B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 *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1.333.405,59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364.799,69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                -   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07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Bárbara Beatriz de Andrade Duarte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30.479,49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    7.406,79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37.886,28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                -   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751352"/>
                  </a:ext>
                </a:extLst>
              </a:tr>
              <a:tr h="325607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Patrícia de Oliveira </a:t>
                      </a:r>
                      <a:r>
                        <a:rPr lang="pt-B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Starepravo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131.197,62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26.048,76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157.246,38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                -   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66305"/>
                  </a:ext>
                </a:extLst>
              </a:tr>
              <a:tr h="325607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Arlindo Wolf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14.303,92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   2.677,95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  16.981,87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                -   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607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Maicon Soares de Andrade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17.084,41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    2.469,51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 19.553,92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                -   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PRECATÓRIOS Trabalhistas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20.871,17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2.749,78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23.620,95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                        -   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5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5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2°QUAD/2025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05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23.620,95</a:t>
                      </a:r>
                      <a:endParaRPr lang="pt-BR" sz="105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algn="l" fontAlgn="b"/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52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900" dirty="0">
                          <a:solidFill>
                            <a:schemeClr val="dk1"/>
                          </a:solidFill>
                        </a:rPr>
                        <a:t>Informações encaminhadas pela Procuradoria Municipal.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00" dirty="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** </a:t>
                      </a:r>
                      <a:r>
                        <a:rPr lang="pt-BR" sz="800" dirty="0">
                          <a:solidFill>
                            <a:schemeClr val="dk1"/>
                          </a:solidFill>
                        </a:rPr>
                        <a:t>Com base no valor do precatório em relação ao total, foi utilizado previsão legal que autoriza o Município a pagar 15% do valor no ano corrente e o pagamento em 5 parcelas anuais  (2021-2026). </a:t>
                      </a:r>
                      <a:endParaRPr lang="pt-BR" sz="10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620.089,09</a:t>
                      </a:r>
                    </a:p>
                  </a:txBody>
                  <a:tcPr marL="7620" marR="7620" marT="7620" marB="0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620.089,09</a:t>
                      </a:r>
                    </a:p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Gráfico 3" descr="Balança da justiça">
            <a:extLst>
              <a:ext uri="{FF2B5EF4-FFF2-40B4-BE49-F238E27FC236}">
                <a16:creationId xmlns:a16="http://schemas.microsoft.com/office/drawing/2014/main" id="{8E374527-C1D6-44D0-98FF-651E550B8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39" y="142562"/>
            <a:ext cx="805659" cy="8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0794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" name="Google Shape;295;p42"/>
          <p:cNvGraphicFramePr/>
          <p:nvPr>
            <p:extLst>
              <p:ext uri="{D42A27DB-BD31-4B8C-83A1-F6EECF244321}">
                <p14:modId xmlns:p14="http://schemas.microsoft.com/office/powerpoint/2010/main" val="2122087238"/>
              </p:ext>
            </p:extLst>
          </p:nvPr>
        </p:nvGraphicFramePr>
        <p:xfrm>
          <a:off x="607101" y="1355285"/>
          <a:ext cx="7929798" cy="2842342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104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85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CONTRATO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CONTRATADO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SALDO INICIAL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CORREÇÃO*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AMORTIZAÇÃO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SALDO ATUAL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REDUÇÃO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66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0412-53803/16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CEF- PRÓ TRANSPORTE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1.336.046,55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52.785,03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90.212,84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1.298.618,74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-2,80%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18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0553900-91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CEF-FINISA 2021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4.215.670,23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445.308,81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861.671,30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3.799.307,74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-9,88%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37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2369/13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RF - PASEP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577.565,46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12.770,64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19.935,36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570.400,74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-1,24%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518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3813/2018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AGENCIA FOMENTO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303.779,32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8.473,30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179.660,48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132.592,14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-56,35%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518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40/00076-1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BANCO DO BRASIL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4.725.169,00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4.725.169,00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518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4292/2021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AGENCIA FOMENTO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3.871.648,10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447.113,55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703.032,91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3.615.728,74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-6,61%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00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4530/2024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AGENCIA FOMENTO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1.217.030,66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157.259,68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188.323,32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1.185.967,02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-2,55%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60677"/>
                  </a:ext>
                </a:extLst>
              </a:tr>
              <a:tr h="238518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503576-15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CEF-FINISA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2.471.017,12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266.378,89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715.654,73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2.021.741,28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-18,18%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68574"/>
                  </a:ext>
                </a:extLst>
              </a:tr>
              <a:tr h="238518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878/2014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IPRERINE-CADPREV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281.143,17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18.938,48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262.204,69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-6,74%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518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14.273.900,61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6.115.258,90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2.777.429,42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17.611.730,09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5,02%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96" name="Google Shape;296;p42"/>
          <p:cNvSpPr/>
          <p:nvPr/>
        </p:nvSpPr>
        <p:spPr>
          <a:xfrm>
            <a:off x="1635350" y="161325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 - Dívida Fundada Interna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Gráfico 4" descr="Barras de ouro">
            <a:extLst>
              <a:ext uri="{FF2B5EF4-FFF2-40B4-BE49-F238E27FC236}">
                <a16:creationId xmlns:a16="http://schemas.microsoft.com/office/drawing/2014/main" id="{6B23C7EB-9CA5-4CA7-85F0-803D16861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021" y="161325"/>
            <a:ext cx="807600" cy="8076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72C95A4-0FF5-4488-A891-A3F63CB32AE9}"/>
              </a:ext>
            </a:extLst>
          </p:cNvPr>
          <p:cNvSpPr txBox="1"/>
          <p:nvPr/>
        </p:nvSpPr>
        <p:spPr>
          <a:xfrm>
            <a:off x="5838669" y="4292343"/>
            <a:ext cx="2698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* Correção: atualização monetária e/ou desembolso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1434000" y="171450"/>
            <a:ext cx="74022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Balanço atual Plano Previdenciário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2º Quadrimestre 2025 - (Cálculo Atuarial - Base 31/12/2024)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03" name="Google Shape;303;p43"/>
          <p:cNvGraphicFramePr/>
          <p:nvPr>
            <p:extLst>
              <p:ext uri="{D42A27DB-BD31-4B8C-83A1-F6EECF244321}">
                <p14:modId xmlns:p14="http://schemas.microsoft.com/office/powerpoint/2010/main" val="2788387953"/>
              </p:ext>
            </p:extLst>
          </p:nvPr>
        </p:nvGraphicFramePr>
        <p:xfrm>
          <a:off x="218557" y="1266156"/>
          <a:ext cx="4353443" cy="3705894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88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9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ITEM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VALORES ATUAIS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 TOTAL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378.370.025,41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COMPENSAÇÃO A RECEBER 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9.700.819,46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CONTRIBUIÇÃO DE INATIVOS 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615.465,59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CONTRIBUIÇÃO FUTURA DE INATIVOS (-)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1.049.241,66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40264"/>
                  </a:ext>
                </a:extLst>
              </a:tr>
              <a:tr h="295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CONTRIBUIÇÃO DE ATIVOS 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31.083.196,90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CONTRIBUIÇÃO NORMAL ENTES (S/ATIVOS) 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31.083.196,90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SALDO DE PARCELAMENTOS 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805.192,08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ATIVO FINANCEIRO 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126.959.214,01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DÉFICIT ATUARIAL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177.073.698,81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APORTES ADICIONAIS ENTE (S/ATIVOS)(-)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177.073.698,81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DÉFICIT ATUARIAL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Gráfico 2" descr="Grupo de pessoas">
            <a:extLst>
              <a:ext uri="{FF2B5EF4-FFF2-40B4-BE49-F238E27FC236}">
                <a16:creationId xmlns:a16="http://schemas.microsoft.com/office/drawing/2014/main" id="{DCEE37C6-4B75-4788-BE65-6231B1207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944" y="171450"/>
            <a:ext cx="741056" cy="741056"/>
          </a:xfrm>
          <a:prstGeom prst="rect">
            <a:avLst/>
          </a:prstGeom>
        </p:spPr>
      </p:pic>
      <p:graphicFrame>
        <p:nvGraphicFramePr>
          <p:cNvPr id="5" name="Google Shape;303;p43">
            <a:extLst>
              <a:ext uri="{FF2B5EF4-FFF2-40B4-BE49-F238E27FC236}">
                <a16:creationId xmlns:a16="http://schemas.microsoft.com/office/drawing/2014/main" id="{337EA2B1-C1B3-4E62-9DBF-8170CADA0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547859"/>
              </p:ext>
            </p:extLst>
          </p:nvPr>
        </p:nvGraphicFramePr>
        <p:xfrm>
          <a:off x="4662657" y="1266156"/>
          <a:ext cx="4111666" cy="2744387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88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88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REPASSE IPRERINE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VALORES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APORTE DÉFIT (3.859.902,49)</a:t>
                      </a:r>
                      <a:endParaRPr sz="120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2.223.490,17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PATRONAL FOLHA ATIVOS 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2.455.888,86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TAXA </a:t>
                      </a:r>
                      <a:r>
                        <a:rPr lang="pt-BR" sz="1050" b="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ADMINISTRATIVA (723.441,03)</a:t>
                      </a:r>
                      <a:endParaRPr sz="1050" b="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544.342,96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PARCELAMENTO 240 MESES (PRINCIPAL)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18.938,48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40264"/>
                  </a:ext>
                </a:extLst>
              </a:tr>
              <a:tr h="2956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PARCELAMENTO 240 MESES (JUROS)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36.871,47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REPASSE 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5.279,531,94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65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DESCONTO SERVIDOR ATIVO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2.528.387,52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REPASSE PARA O IPRERINE 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7.807.919,46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1420250" y="565474"/>
            <a:ext cx="7402200" cy="5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b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Emendas Individuais do Legislativo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ráfico 3" descr="Martelo com preenchimento sólido">
            <a:extLst>
              <a:ext uri="{FF2B5EF4-FFF2-40B4-BE49-F238E27FC236}">
                <a16:creationId xmlns:a16="http://schemas.microsoft.com/office/drawing/2014/main" id="{1DF556D9-B83E-42CC-B0A4-1D9CD23A9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720" y="171450"/>
            <a:ext cx="624002" cy="624002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BFAEC9C-A050-4AF9-864C-85B327AE1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328375"/>
              </p:ext>
            </p:extLst>
          </p:nvPr>
        </p:nvGraphicFramePr>
        <p:xfrm>
          <a:off x="1191537" y="1175657"/>
          <a:ext cx="6611801" cy="331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0540222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1420250" y="371646"/>
            <a:ext cx="7402200" cy="5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b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Emendas Individuais do Legislativo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ráfico 3" descr="Martelo com preenchimento sólido">
            <a:extLst>
              <a:ext uri="{FF2B5EF4-FFF2-40B4-BE49-F238E27FC236}">
                <a16:creationId xmlns:a16="http://schemas.microsoft.com/office/drawing/2014/main" id="{1DF556D9-B83E-42CC-B0A4-1D9CD23A9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70" y="59645"/>
            <a:ext cx="624002" cy="624002"/>
          </a:xfrm>
          <a:prstGeom prst="rect">
            <a:avLst/>
          </a:prstGeom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3BAFFFCE-CB3F-4299-81E8-DA41EFABA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63198"/>
              </p:ext>
            </p:extLst>
          </p:nvPr>
        </p:nvGraphicFramePr>
        <p:xfrm>
          <a:off x="217453" y="709726"/>
          <a:ext cx="8846598" cy="1298795"/>
        </p:xfrm>
        <a:graphic>
          <a:graphicData uri="http://schemas.openxmlformats.org/drawingml/2006/table">
            <a:tbl>
              <a:tblPr/>
              <a:tblGrid>
                <a:gridCol w="866042">
                  <a:extLst>
                    <a:ext uri="{9D8B030D-6E8A-4147-A177-3AD203B41FA5}">
                      <a16:colId xmlns:a16="http://schemas.microsoft.com/office/drawing/2014/main" val="3668223470"/>
                    </a:ext>
                  </a:extLst>
                </a:gridCol>
                <a:gridCol w="734253">
                  <a:extLst>
                    <a:ext uri="{9D8B030D-6E8A-4147-A177-3AD203B41FA5}">
                      <a16:colId xmlns:a16="http://schemas.microsoft.com/office/drawing/2014/main" val="650247112"/>
                    </a:ext>
                  </a:extLst>
                </a:gridCol>
                <a:gridCol w="2828234">
                  <a:extLst>
                    <a:ext uri="{9D8B030D-6E8A-4147-A177-3AD203B41FA5}">
                      <a16:colId xmlns:a16="http://schemas.microsoft.com/office/drawing/2014/main" val="731493741"/>
                    </a:ext>
                  </a:extLst>
                </a:gridCol>
                <a:gridCol w="696599">
                  <a:extLst>
                    <a:ext uri="{9D8B030D-6E8A-4147-A177-3AD203B41FA5}">
                      <a16:colId xmlns:a16="http://schemas.microsoft.com/office/drawing/2014/main" val="2716863942"/>
                    </a:ext>
                  </a:extLst>
                </a:gridCol>
                <a:gridCol w="615015">
                  <a:extLst>
                    <a:ext uri="{9D8B030D-6E8A-4147-A177-3AD203B41FA5}">
                      <a16:colId xmlns:a16="http://schemas.microsoft.com/office/drawing/2014/main" val="1740590969"/>
                    </a:ext>
                  </a:extLst>
                </a:gridCol>
                <a:gridCol w="696599">
                  <a:extLst>
                    <a:ext uri="{9D8B030D-6E8A-4147-A177-3AD203B41FA5}">
                      <a16:colId xmlns:a16="http://schemas.microsoft.com/office/drawing/2014/main" val="3698007931"/>
                    </a:ext>
                  </a:extLst>
                </a:gridCol>
                <a:gridCol w="1338809">
                  <a:extLst>
                    <a:ext uri="{9D8B030D-6E8A-4147-A177-3AD203B41FA5}">
                      <a16:colId xmlns:a16="http://schemas.microsoft.com/office/drawing/2014/main" val="1666216375"/>
                    </a:ext>
                  </a:extLst>
                </a:gridCol>
                <a:gridCol w="1071047">
                  <a:extLst>
                    <a:ext uri="{9D8B030D-6E8A-4147-A177-3AD203B41FA5}">
                      <a16:colId xmlns:a16="http://schemas.microsoft.com/office/drawing/2014/main" val="475852203"/>
                    </a:ext>
                  </a:extLst>
                </a:gridCol>
              </a:tblGrid>
              <a:tr h="15175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Empenho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ATUAL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TÉRMINO PREVISTO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31236"/>
                  </a:ext>
                </a:extLst>
              </a:tr>
              <a:tr h="139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Proponente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liquidar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03811"/>
                  </a:ext>
                </a:extLst>
              </a:tr>
              <a:tr h="121407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Elcio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Josué Colaço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30.000,00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e ampliar o Programa de Castração Animal para cães e gatos.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29.914,18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Sendo executado mensalmente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8109"/>
                  </a:ext>
                </a:extLst>
              </a:tr>
              <a:tr h="121407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Isabel Cristina Grossl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40.000,00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e ampliar o Programa de Castração Animal para cães e gatos.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39.989,24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23.052,16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16.937,08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sendo executado mensalmente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4008"/>
                  </a:ext>
                </a:extLst>
              </a:tr>
              <a:tr h="21439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Isabel Cristina Grossl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Aquisição de vacinas e medicamentos para cães e gatos.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processo de dispensa de licitação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603788"/>
                  </a:ext>
                </a:extLst>
              </a:tr>
              <a:tr h="21439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João Alves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Aquisição de canos para ampliação da rede de abastecimento de água na localidade de Queimados.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processo cotação dos orçamentos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688136"/>
                  </a:ext>
                </a:extLst>
              </a:tr>
              <a:tr h="21439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Célia Conte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Aquisição de canos para ampliação da rede de abastecimento de água na localidade de Queimados.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processo cotação dos orçamentos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000082"/>
                  </a:ext>
                </a:extLst>
              </a:tr>
              <a:tr h="121407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275.000,00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69.903,42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23.052,16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16.937,08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514148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7232C244-D868-4EEB-A0A5-DF4FDA787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04243"/>
              </p:ext>
            </p:extLst>
          </p:nvPr>
        </p:nvGraphicFramePr>
        <p:xfrm>
          <a:off x="212736" y="2034600"/>
          <a:ext cx="8846598" cy="762529"/>
        </p:xfrm>
        <a:graphic>
          <a:graphicData uri="http://schemas.openxmlformats.org/drawingml/2006/table">
            <a:tbl>
              <a:tblPr/>
              <a:tblGrid>
                <a:gridCol w="866042">
                  <a:extLst>
                    <a:ext uri="{9D8B030D-6E8A-4147-A177-3AD203B41FA5}">
                      <a16:colId xmlns:a16="http://schemas.microsoft.com/office/drawing/2014/main" val="3865163982"/>
                    </a:ext>
                  </a:extLst>
                </a:gridCol>
                <a:gridCol w="734253">
                  <a:extLst>
                    <a:ext uri="{9D8B030D-6E8A-4147-A177-3AD203B41FA5}">
                      <a16:colId xmlns:a16="http://schemas.microsoft.com/office/drawing/2014/main" val="3393449700"/>
                    </a:ext>
                  </a:extLst>
                </a:gridCol>
                <a:gridCol w="2828234">
                  <a:extLst>
                    <a:ext uri="{9D8B030D-6E8A-4147-A177-3AD203B41FA5}">
                      <a16:colId xmlns:a16="http://schemas.microsoft.com/office/drawing/2014/main" val="3172977523"/>
                    </a:ext>
                  </a:extLst>
                </a:gridCol>
                <a:gridCol w="696599">
                  <a:extLst>
                    <a:ext uri="{9D8B030D-6E8A-4147-A177-3AD203B41FA5}">
                      <a16:colId xmlns:a16="http://schemas.microsoft.com/office/drawing/2014/main" val="4049272349"/>
                    </a:ext>
                  </a:extLst>
                </a:gridCol>
                <a:gridCol w="615015">
                  <a:extLst>
                    <a:ext uri="{9D8B030D-6E8A-4147-A177-3AD203B41FA5}">
                      <a16:colId xmlns:a16="http://schemas.microsoft.com/office/drawing/2014/main" val="3829187256"/>
                    </a:ext>
                  </a:extLst>
                </a:gridCol>
                <a:gridCol w="696599">
                  <a:extLst>
                    <a:ext uri="{9D8B030D-6E8A-4147-A177-3AD203B41FA5}">
                      <a16:colId xmlns:a16="http://schemas.microsoft.com/office/drawing/2014/main" val="3601767169"/>
                    </a:ext>
                  </a:extLst>
                </a:gridCol>
                <a:gridCol w="1338809">
                  <a:extLst>
                    <a:ext uri="{9D8B030D-6E8A-4147-A177-3AD203B41FA5}">
                      <a16:colId xmlns:a16="http://schemas.microsoft.com/office/drawing/2014/main" val="4071716192"/>
                    </a:ext>
                  </a:extLst>
                </a:gridCol>
                <a:gridCol w="1071047">
                  <a:extLst>
                    <a:ext uri="{9D8B030D-6E8A-4147-A177-3AD203B41FA5}">
                      <a16:colId xmlns:a16="http://schemas.microsoft.com/office/drawing/2014/main" val="4229891020"/>
                    </a:ext>
                  </a:extLst>
                </a:gridCol>
              </a:tblGrid>
              <a:tr h="1575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ASSISTÊNCIA SOCIAL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Empenho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ATUAL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TÉRMINO PREVISTO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429904"/>
                  </a:ext>
                </a:extLst>
              </a:tr>
              <a:tr h="1449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Proponente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liquidar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775646"/>
                  </a:ext>
                </a:extLst>
              </a:tr>
              <a:tr h="12606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402954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Elcio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Josué Colaço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          40.000,00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o Programa Turismo Rural para idosos, desenvolvido pela Secretaria de Assistência Social em conjunto com o Conselho Municipal do Idoso.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processo  de licitação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915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DA746622-0576-40AD-B160-76F844387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58140"/>
              </p:ext>
            </p:extLst>
          </p:nvPr>
        </p:nvGraphicFramePr>
        <p:xfrm>
          <a:off x="208020" y="2823208"/>
          <a:ext cx="8846598" cy="1050545"/>
        </p:xfrm>
        <a:graphic>
          <a:graphicData uri="http://schemas.openxmlformats.org/drawingml/2006/table">
            <a:tbl>
              <a:tblPr/>
              <a:tblGrid>
                <a:gridCol w="866042">
                  <a:extLst>
                    <a:ext uri="{9D8B030D-6E8A-4147-A177-3AD203B41FA5}">
                      <a16:colId xmlns:a16="http://schemas.microsoft.com/office/drawing/2014/main" val="1364314158"/>
                    </a:ext>
                  </a:extLst>
                </a:gridCol>
                <a:gridCol w="734253">
                  <a:extLst>
                    <a:ext uri="{9D8B030D-6E8A-4147-A177-3AD203B41FA5}">
                      <a16:colId xmlns:a16="http://schemas.microsoft.com/office/drawing/2014/main" val="671215729"/>
                    </a:ext>
                  </a:extLst>
                </a:gridCol>
                <a:gridCol w="2828234">
                  <a:extLst>
                    <a:ext uri="{9D8B030D-6E8A-4147-A177-3AD203B41FA5}">
                      <a16:colId xmlns:a16="http://schemas.microsoft.com/office/drawing/2014/main" val="3558849800"/>
                    </a:ext>
                  </a:extLst>
                </a:gridCol>
                <a:gridCol w="696599">
                  <a:extLst>
                    <a:ext uri="{9D8B030D-6E8A-4147-A177-3AD203B41FA5}">
                      <a16:colId xmlns:a16="http://schemas.microsoft.com/office/drawing/2014/main" val="1868590259"/>
                    </a:ext>
                  </a:extLst>
                </a:gridCol>
                <a:gridCol w="615015">
                  <a:extLst>
                    <a:ext uri="{9D8B030D-6E8A-4147-A177-3AD203B41FA5}">
                      <a16:colId xmlns:a16="http://schemas.microsoft.com/office/drawing/2014/main" val="2810984267"/>
                    </a:ext>
                  </a:extLst>
                </a:gridCol>
                <a:gridCol w="696599">
                  <a:extLst>
                    <a:ext uri="{9D8B030D-6E8A-4147-A177-3AD203B41FA5}">
                      <a16:colId xmlns:a16="http://schemas.microsoft.com/office/drawing/2014/main" val="2310182369"/>
                    </a:ext>
                  </a:extLst>
                </a:gridCol>
                <a:gridCol w="1338809">
                  <a:extLst>
                    <a:ext uri="{9D8B030D-6E8A-4147-A177-3AD203B41FA5}">
                      <a16:colId xmlns:a16="http://schemas.microsoft.com/office/drawing/2014/main" val="555445421"/>
                    </a:ext>
                  </a:extLst>
                </a:gridCol>
                <a:gridCol w="1071047">
                  <a:extLst>
                    <a:ext uri="{9D8B030D-6E8A-4147-A177-3AD203B41FA5}">
                      <a16:colId xmlns:a16="http://schemas.microsoft.com/office/drawing/2014/main" val="2234340666"/>
                    </a:ext>
                  </a:extLst>
                </a:gridCol>
              </a:tblGrid>
              <a:tr h="14440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Empenho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ATUAL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TÉRMINO PREVISTO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489204"/>
                  </a:ext>
                </a:extLst>
              </a:tr>
              <a:tr h="1328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Proponente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liquidar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075970"/>
                  </a:ext>
                </a:extLst>
              </a:tr>
              <a:tr h="115523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Elcio Josué Colaço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15.000,00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Construção de calçadas Rua Juvenal Ferreira Pinto.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processo  de licitação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27116"/>
                  </a:ext>
                </a:extLst>
              </a:tr>
              <a:tr h="20400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Elcio Josué Colaço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61.470,15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Construção de calçadas na Rua Juvenal Ferreira Pinto, dando continuidade em direção a Escola Municipal Venceslau Muniz.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processo  de licitação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27036"/>
                  </a:ext>
                </a:extLst>
              </a:tr>
              <a:tr h="115523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Marcelo Wotroba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82.942,15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Construção e reforma de calçadas no Distrito de Lageado dos Vieiras.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processo  de licitação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72489"/>
                  </a:ext>
                </a:extLst>
              </a:tr>
              <a:tr h="20400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Odair Pereira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100.000,00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Construção / reforma de calçadas, Urbanização e melhorias na infraestrutura do bairro Alto.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processo  de licitação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214347"/>
                  </a:ext>
                </a:extLst>
              </a:tr>
              <a:tr h="115523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259.412,30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907183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9B05BAD5-51D3-49D7-96FE-4DECF88CF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70571"/>
              </p:ext>
            </p:extLst>
          </p:nvPr>
        </p:nvGraphicFramePr>
        <p:xfrm>
          <a:off x="217453" y="3899832"/>
          <a:ext cx="8837165" cy="1170233"/>
        </p:xfrm>
        <a:graphic>
          <a:graphicData uri="http://schemas.openxmlformats.org/drawingml/2006/table">
            <a:tbl>
              <a:tblPr/>
              <a:tblGrid>
                <a:gridCol w="865119">
                  <a:extLst>
                    <a:ext uri="{9D8B030D-6E8A-4147-A177-3AD203B41FA5}">
                      <a16:colId xmlns:a16="http://schemas.microsoft.com/office/drawing/2014/main" val="2535193344"/>
                    </a:ext>
                  </a:extLst>
                </a:gridCol>
                <a:gridCol w="733470">
                  <a:extLst>
                    <a:ext uri="{9D8B030D-6E8A-4147-A177-3AD203B41FA5}">
                      <a16:colId xmlns:a16="http://schemas.microsoft.com/office/drawing/2014/main" val="1105805539"/>
                    </a:ext>
                  </a:extLst>
                </a:gridCol>
                <a:gridCol w="2825219">
                  <a:extLst>
                    <a:ext uri="{9D8B030D-6E8A-4147-A177-3AD203B41FA5}">
                      <a16:colId xmlns:a16="http://schemas.microsoft.com/office/drawing/2014/main" val="1326457013"/>
                    </a:ext>
                  </a:extLst>
                </a:gridCol>
                <a:gridCol w="695856">
                  <a:extLst>
                    <a:ext uri="{9D8B030D-6E8A-4147-A177-3AD203B41FA5}">
                      <a16:colId xmlns:a16="http://schemas.microsoft.com/office/drawing/2014/main" val="1653129318"/>
                    </a:ext>
                  </a:extLst>
                </a:gridCol>
                <a:gridCol w="614359">
                  <a:extLst>
                    <a:ext uri="{9D8B030D-6E8A-4147-A177-3AD203B41FA5}">
                      <a16:colId xmlns:a16="http://schemas.microsoft.com/office/drawing/2014/main" val="2875586460"/>
                    </a:ext>
                  </a:extLst>
                </a:gridCol>
                <a:gridCol w="695856">
                  <a:extLst>
                    <a:ext uri="{9D8B030D-6E8A-4147-A177-3AD203B41FA5}">
                      <a16:colId xmlns:a16="http://schemas.microsoft.com/office/drawing/2014/main" val="3955260341"/>
                    </a:ext>
                  </a:extLst>
                </a:gridCol>
                <a:gridCol w="1337381">
                  <a:extLst>
                    <a:ext uri="{9D8B030D-6E8A-4147-A177-3AD203B41FA5}">
                      <a16:colId xmlns:a16="http://schemas.microsoft.com/office/drawing/2014/main" val="94115563"/>
                    </a:ext>
                  </a:extLst>
                </a:gridCol>
                <a:gridCol w="1069905">
                  <a:extLst>
                    <a:ext uri="{9D8B030D-6E8A-4147-A177-3AD203B41FA5}">
                      <a16:colId xmlns:a16="http://schemas.microsoft.com/office/drawing/2014/main" val="4104100736"/>
                    </a:ext>
                  </a:extLst>
                </a:gridCol>
              </a:tblGrid>
              <a:tr h="15561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Empenho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ATUAL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TÉRMINO PREVISTO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20575"/>
                  </a:ext>
                </a:extLst>
              </a:tr>
              <a:tr h="1431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Proponente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liquidar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75571"/>
                  </a:ext>
                </a:extLst>
              </a:tr>
              <a:tr h="3734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João Pedro de Amorim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Fechamento das laterais da quadra poliesportiva da Escola Municipal Professor Celso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Catalan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 aditivada ao contrato vigente de melhorias da E. M. Celso Catalan.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54596"/>
                  </a:ext>
                </a:extLst>
              </a:tr>
              <a:tr h="124493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Luis Boschetto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70.000,00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Construção de calçadas na Escola Municipal Vereador Ricardo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Nentwig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Aguarda projeto da equipe de Engenharia para encaminhar para o Depatamento de Licitação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096063"/>
                  </a:ext>
                </a:extLst>
              </a:tr>
              <a:tr h="124493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Marcelo Wotroba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30.000,00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Reforma / melhorias na Escola Rural Municipal Paulino Valério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141252"/>
                  </a:ext>
                </a:extLst>
              </a:tr>
              <a:tr h="124493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Marcelo Wotroba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30.000,00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Reforma / melhorias no CMEI Alceu Antonio Swarowski.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387070"/>
                  </a:ext>
                </a:extLst>
              </a:tr>
              <a:tr h="124493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230.000,00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99.958,00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147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418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1420250" y="565474"/>
            <a:ext cx="7402200" cy="5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b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Emendas Individuais do Legislativo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ráfico 3" descr="Martelo com preenchimento sólido">
            <a:extLst>
              <a:ext uri="{FF2B5EF4-FFF2-40B4-BE49-F238E27FC236}">
                <a16:creationId xmlns:a16="http://schemas.microsoft.com/office/drawing/2014/main" id="{1DF556D9-B83E-42CC-B0A4-1D9CD23A9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720" y="171450"/>
            <a:ext cx="624002" cy="624002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CEBE3E4-BE0A-485D-97A9-D415F7180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779324"/>
              </p:ext>
            </p:extLst>
          </p:nvPr>
        </p:nvGraphicFramePr>
        <p:xfrm>
          <a:off x="192505" y="947683"/>
          <a:ext cx="8878592" cy="3561143"/>
        </p:xfrm>
        <a:graphic>
          <a:graphicData uri="http://schemas.openxmlformats.org/drawingml/2006/table">
            <a:tbl>
              <a:tblPr/>
              <a:tblGrid>
                <a:gridCol w="761383">
                  <a:extLst>
                    <a:ext uri="{9D8B030D-6E8A-4147-A177-3AD203B41FA5}">
                      <a16:colId xmlns:a16="http://schemas.microsoft.com/office/drawing/2014/main" val="1242077378"/>
                    </a:ext>
                  </a:extLst>
                </a:gridCol>
                <a:gridCol w="853837">
                  <a:extLst>
                    <a:ext uri="{9D8B030D-6E8A-4147-A177-3AD203B41FA5}">
                      <a16:colId xmlns:a16="http://schemas.microsoft.com/office/drawing/2014/main" val="3129391004"/>
                    </a:ext>
                  </a:extLst>
                </a:gridCol>
                <a:gridCol w="2934391">
                  <a:extLst>
                    <a:ext uri="{9D8B030D-6E8A-4147-A177-3AD203B41FA5}">
                      <a16:colId xmlns:a16="http://schemas.microsoft.com/office/drawing/2014/main" val="1035734299"/>
                    </a:ext>
                  </a:extLst>
                </a:gridCol>
                <a:gridCol w="749396">
                  <a:extLst>
                    <a:ext uri="{9D8B030D-6E8A-4147-A177-3AD203B41FA5}">
                      <a16:colId xmlns:a16="http://schemas.microsoft.com/office/drawing/2014/main" val="2685157677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4222844131"/>
                    </a:ext>
                  </a:extLst>
                </a:gridCol>
                <a:gridCol w="761952">
                  <a:extLst>
                    <a:ext uri="{9D8B030D-6E8A-4147-A177-3AD203B41FA5}">
                      <a16:colId xmlns:a16="http://schemas.microsoft.com/office/drawing/2014/main" val="517917250"/>
                    </a:ext>
                  </a:extLst>
                </a:gridCol>
                <a:gridCol w="1057147">
                  <a:extLst>
                    <a:ext uri="{9D8B030D-6E8A-4147-A177-3AD203B41FA5}">
                      <a16:colId xmlns:a16="http://schemas.microsoft.com/office/drawing/2014/main" val="132345617"/>
                    </a:ext>
                  </a:extLst>
                </a:gridCol>
                <a:gridCol w="1081036">
                  <a:extLst>
                    <a:ext uri="{9D8B030D-6E8A-4147-A177-3AD203B41FA5}">
                      <a16:colId xmlns:a16="http://schemas.microsoft.com/office/drawing/2014/main" val="2571514884"/>
                    </a:ext>
                  </a:extLst>
                </a:gridCol>
              </a:tblGrid>
              <a:tr h="1758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SAÚDE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Situação Empenho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SITUAÇÃO ATUAL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TÉRMINO PREVISTO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685002"/>
                  </a:ext>
                </a:extLst>
              </a:tr>
              <a:tr h="1618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Proponente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Emitido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liquidar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082428"/>
                  </a:ext>
                </a:extLst>
              </a:tr>
              <a:tr h="25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Elcio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Josué Colaço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146.472,00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1.371.182,75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88900" indent="0"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1.371.182,75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CONCLUÍDO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dez/25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13394"/>
                  </a:ext>
                </a:extLst>
              </a:tr>
              <a:tr h="25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Isabel Cristina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Grossl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247.942,15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430986"/>
                  </a:ext>
                </a:extLst>
              </a:tr>
              <a:tr h="25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Luis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Boschetto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222.942,15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65094"/>
                  </a:ext>
                </a:extLst>
              </a:tr>
              <a:tr h="25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Marcelo Wotroba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  75.000,00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221121"/>
                  </a:ext>
                </a:extLst>
              </a:tr>
              <a:tr h="25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Maria Célia Conte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192.942,15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547662"/>
                  </a:ext>
                </a:extLst>
              </a:tr>
              <a:tr h="25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Odair Pereira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192.942,15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16665"/>
                  </a:ext>
                </a:extLst>
              </a:tr>
              <a:tr h="25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Ricardo Gonçalves Furquim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242.942,15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750950"/>
                  </a:ext>
                </a:extLst>
              </a:tr>
              <a:tr h="25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Ricardo Gonçalves Furquim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  50.000,00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da Subvenção Social destinado a Sociedade Hospital Bom Jesus.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94229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João Alves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192.942,15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Ampliação e reforma da Unidade Básica de Saúde – ESF Rubens Antônio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Zageski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localizada na Vila São Judas Tadeu.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 processo  de licitação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dez/25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684314"/>
                  </a:ext>
                </a:extLst>
              </a:tr>
              <a:tr h="422123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Marcelo Wotroba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  75.000,00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Ampliação e reforma das instalações da Unidade Básica de Saúde Vereador Luiz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Milcheski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localizado no Distrito de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Lageado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dos Vieiras.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 processo  de licitação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dez/25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881459"/>
                  </a:ext>
                </a:extLst>
              </a:tr>
              <a:tr h="375664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João Pedro de Amorim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192.942,15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destinado para a despesa com a contratação do serviço de exames de imagens e laboratoriais, ofertados à população pela rede Municipal de Saúde.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192.942,15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192.942,15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Exames sendo realizados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nov/25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85886"/>
                  </a:ext>
                </a:extLst>
              </a:tr>
              <a:tr h="140707"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1.832.067,05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1.564.124,90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192.942,15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1.371.182,75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04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9715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697" y="3677951"/>
            <a:ext cx="2294834" cy="77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540" y="167682"/>
            <a:ext cx="5963126" cy="337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036" y="1156706"/>
            <a:ext cx="2075086" cy="202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456050" y="195475"/>
            <a:ext cx="72411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Fundamento Legal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687571" y="1311348"/>
            <a:ext cx="6015361" cy="274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just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903"/>
              <a:buNone/>
            </a:pPr>
            <a:endParaRPr sz="1738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lvl="0" indent="-274320" algn="just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SzPts val="1643"/>
              <a:buNone/>
            </a:pPr>
            <a:endParaRPr sz="1280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lvl="0" indent="-274320" algn="just" rtl="0">
              <a:lnSpc>
                <a:spcPct val="80000"/>
              </a:lnSpc>
              <a:spcBef>
                <a:spcPts val="418"/>
              </a:spcBef>
              <a:spcAft>
                <a:spcPts val="1200"/>
              </a:spcAft>
              <a:buSzPts val="1643"/>
              <a:buNone/>
            </a:pPr>
            <a:r>
              <a:rPr lang="pt-BR" sz="128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250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C5AB70C-4DB2-4A75-BEEE-CFAFB543C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519980"/>
              </p:ext>
            </p:extLst>
          </p:nvPr>
        </p:nvGraphicFramePr>
        <p:xfrm>
          <a:off x="990436" y="802466"/>
          <a:ext cx="7063890" cy="377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3244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A793B7B-FF91-4D54-BEFB-B95B28D95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47885"/>
              </p:ext>
            </p:extLst>
          </p:nvPr>
        </p:nvGraphicFramePr>
        <p:xfrm>
          <a:off x="836428" y="1145727"/>
          <a:ext cx="5394251" cy="320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524000" y="175250"/>
            <a:ext cx="73911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Objetivos da Audiência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0B8A47D-AAB6-41AF-847F-D2FA34659288}"/>
              </a:ext>
            </a:extLst>
          </p:cNvPr>
          <p:cNvGrpSpPr/>
          <p:nvPr/>
        </p:nvGrpSpPr>
        <p:grpSpPr>
          <a:xfrm>
            <a:off x="6401799" y="2089366"/>
            <a:ext cx="2224749" cy="1316596"/>
            <a:chOff x="5949142" y="458096"/>
            <a:chExt cx="1273909" cy="2316054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404E8D62-3ADD-4266-9964-31D22788488B}"/>
                </a:ext>
              </a:extLst>
            </p:cNvPr>
            <p:cNvSpPr/>
            <p:nvPr/>
          </p:nvSpPr>
          <p:spPr>
            <a:xfrm>
              <a:off x="5949142" y="458096"/>
              <a:ext cx="1273909" cy="231605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C7C53982-39DF-4980-9864-E7EF20ED6963}"/>
                </a:ext>
              </a:extLst>
            </p:cNvPr>
            <p:cNvSpPr txBox="1"/>
            <p:nvPr/>
          </p:nvSpPr>
          <p:spPr>
            <a:xfrm>
              <a:off x="6011329" y="520283"/>
              <a:ext cx="1149535" cy="219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06122"/>
                <a:buNone/>
              </a:pPr>
              <a:r>
                <a:rPr lang="pt-BR" sz="1200" b="1" i="0" kern="1200" dirty="0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Permitir que a sociedade conheça, acompanhe e analise o desempenho dos seus governantes.</a:t>
              </a:r>
              <a:endParaRPr lang="pt-BR" sz="1200" b="1" i="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81374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1434000" y="336675"/>
            <a:ext cx="74022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eorgia"/>
              <a:buNone/>
            </a:pPr>
            <a: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Análise da Receita </a:t>
            </a:r>
            <a:endParaRPr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>
              <a:buClr>
                <a:schemeClr val="dk1"/>
              </a:buClr>
              <a:buSzPts val="2880"/>
            </a:pPr>
            <a:r>
              <a:rPr lang="pt-BR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2º Quadrimestre 2025</a:t>
            </a:r>
            <a:endParaRPr sz="2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1434000" y="1221600"/>
            <a:ext cx="6780610" cy="3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just" rtl="0">
              <a:lnSpc>
                <a:spcPct val="60000"/>
              </a:lnSpc>
              <a:spcBef>
                <a:spcPts val="337"/>
              </a:spcBef>
              <a:spcAft>
                <a:spcPts val="0"/>
              </a:spcAft>
              <a:buSzPts val="1111"/>
              <a:buNone/>
            </a:pPr>
            <a:endParaRPr sz="1185" b="1" dirty="0">
              <a:latin typeface="Oswald"/>
              <a:ea typeface="Oswald"/>
              <a:cs typeface="Oswald"/>
              <a:sym typeface="Oswald"/>
            </a:endParaRPr>
          </a:p>
          <a:p>
            <a:pPr marL="274320" lvl="0" indent="-274320" algn="just">
              <a:lnSpc>
                <a:spcPct val="80000"/>
              </a:lnSpc>
              <a:spcBef>
                <a:spcPts val="337"/>
              </a:spcBef>
              <a:buSzPts val="1111"/>
              <a:buNone/>
            </a:pPr>
            <a:r>
              <a:rPr lang="pt-BR" sz="1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262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indent="-274320" algn="just">
              <a:lnSpc>
                <a:spcPct val="80000"/>
              </a:lnSpc>
              <a:spcBef>
                <a:spcPts val="337"/>
              </a:spcBef>
              <a:buSzPts val="1111"/>
              <a:buNone/>
            </a:pPr>
            <a:r>
              <a:rPr lang="pt-BR" sz="1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262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indent="-274320" algn="just">
              <a:lnSpc>
                <a:spcPct val="80000"/>
              </a:lnSpc>
              <a:spcBef>
                <a:spcPts val="337"/>
              </a:spcBef>
              <a:buSzPts val="1111"/>
              <a:buNone/>
            </a:pPr>
            <a:r>
              <a:rPr lang="pt-BR" sz="1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407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00976FF-65D6-48A5-ADFD-7F5C9AD8C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588757"/>
              </p:ext>
            </p:extLst>
          </p:nvPr>
        </p:nvGraphicFramePr>
        <p:xfrm>
          <a:off x="1191537" y="1127175"/>
          <a:ext cx="6639914" cy="33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800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1619250" y="161463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- RECEITAS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ráfico 5" descr="Moedas">
            <a:extLst>
              <a:ext uri="{FF2B5EF4-FFF2-40B4-BE49-F238E27FC236}">
                <a16:creationId xmlns:a16="http://schemas.microsoft.com/office/drawing/2014/main" id="{C6D80EF1-E1A0-4A15-9DDC-A034B815D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600" y="161463"/>
            <a:ext cx="804538" cy="804538"/>
          </a:xfrm>
          <a:prstGeom prst="rect">
            <a:avLst/>
          </a:prstGeom>
        </p:spPr>
      </p:pic>
      <p:graphicFrame>
        <p:nvGraphicFramePr>
          <p:cNvPr id="5" name="Chart 2" title="Gráfico">
            <a:extLst>
              <a:ext uri="{FF2B5EF4-FFF2-40B4-BE49-F238E27FC236}">
                <a16:creationId xmlns:a16="http://schemas.microsoft.com/office/drawing/2014/main" id="{00000000-0008-0000-0000-000003000000}"/>
              </a:ext>
              <a:ext uri="{147F2762-F138-4A5C-976F-8EAC2B608ADB}">
                <a16:predDERef xmlns:a16="http://schemas.microsoft.com/office/drawing/2014/main" pre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153687"/>
              </p:ext>
            </p:extLst>
          </p:nvPr>
        </p:nvGraphicFramePr>
        <p:xfrm>
          <a:off x="627963" y="1082879"/>
          <a:ext cx="8035374" cy="337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34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434000" y="195475"/>
            <a:ext cx="7114914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Previsto x Realizado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2º Quadrimestre 2025 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pt-BR" sz="1700" b="1" dirty="0">
                <a:solidFill>
                  <a:srgbClr val="1D1111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Prefeitura</a:t>
            </a:r>
            <a:r>
              <a:rPr lang="pt-BR" sz="1700" b="1" dirty="0">
                <a:solidFill>
                  <a:srgbClr val="1D1111"/>
                </a:solidFill>
                <a:latin typeface="Montserrat"/>
                <a:ea typeface="Montserrat"/>
                <a:cs typeface="Montserrat"/>
                <a:sym typeface="Montserrat"/>
              </a:rPr>
              <a:t> Receita Corrente</a:t>
            </a:r>
            <a:r>
              <a:rPr lang="pt-BR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3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4" name="Google Shape;144;p22"/>
          <p:cNvGraphicFramePr/>
          <p:nvPr>
            <p:extLst>
              <p:ext uri="{D42A27DB-BD31-4B8C-83A1-F6EECF244321}">
                <p14:modId xmlns:p14="http://schemas.microsoft.com/office/powerpoint/2010/main" val="3570136455"/>
              </p:ext>
            </p:extLst>
          </p:nvPr>
        </p:nvGraphicFramePr>
        <p:xfrm>
          <a:off x="622092" y="1234230"/>
          <a:ext cx="7926822" cy="2934394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473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89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RECEITAS CORRENTES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META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REALIZADO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 DA META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 PARTICIPAÇÃO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IMPOSTOS E TAXAS MUNICIPAIS</a:t>
                      </a:r>
                      <a:endParaRPr sz="1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17.742.182,70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18.518.273,06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104,37%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16,66%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CONTRIBUIÇÕES</a:t>
                      </a:r>
                      <a:endParaRPr sz="1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2.571.768,07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2.633.761,29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102,41%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2,37%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RECEITA PATRIMONIAL</a:t>
                      </a:r>
                      <a:endParaRPr sz="1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1.735.915,04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4.337.845,51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249,89%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3,90%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RECEITA DE SERVIÇOS</a:t>
                      </a:r>
                      <a:endParaRPr sz="1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50.451,50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411.815,92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816,26%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0,37%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TRANSFERÊNCIAS CORRENTES</a:t>
                      </a:r>
                      <a:endParaRPr sz="1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81.514.382,53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85.195.134,82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104,52%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76,62%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OUTRAS RECEITAS</a:t>
                      </a:r>
                      <a:endParaRPr sz="1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97.086,60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90.583,15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93,30%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103.711.786,45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111.187.413,75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107,21%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8392D8D-02B7-4B4D-88FC-2CA58F7A1294}"/>
              </a:ext>
            </a:extLst>
          </p:cNvPr>
          <p:cNvSpPr txBox="1"/>
          <p:nvPr/>
        </p:nvSpPr>
        <p:spPr>
          <a:xfrm>
            <a:off x="6103088" y="4168624"/>
            <a:ext cx="2525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*Meta = Orçamento atualizado x 0,66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1423000" y="171450"/>
            <a:ext cx="74130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Origem da Receita Corrente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2º Quadrimestre 2025 (</a:t>
            </a:r>
            <a:r>
              <a:rPr lang="pt-BR" sz="2000" dirty="0">
                <a:solidFill>
                  <a:schemeClr val="dk1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Prefeitura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20FBFA95-E50B-4A0F-A759-4E1B7E1B7BA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43270738"/>
                  </p:ext>
                </p:extLst>
              </p:nvPr>
            </p:nvGraphicFramePr>
            <p:xfrm>
              <a:off x="570327" y="1259175"/>
              <a:ext cx="3784316" cy="31034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20FBFA95-E50B-4A0F-A759-4E1B7E1B7B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327" y="1259175"/>
                <a:ext cx="3784316" cy="3103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20FBFA95-E50B-4A0F-A759-4E1B7E1B7BA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16666938"/>
                  </p:ext>
                </p:extLst>
              </p:nvPr>
            </p:nvGraphicFramePr>
            <p:xfrm>
              <a:off x="438531" y="1259175"/>
              <a:ext cx="3784316" cy="31034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20FBFA95-E50B-4A0F-A759-4E1B7E1B7B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531" y="1259175"/>
                <a:ext cx="3784316" cy="3103476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5A0CFA4-4814-BBDD-A223-1D4F05F84205}"/>
              </a:ext>
              <a:ext uri="{147F2762-F138-4A5C-976F-8EAC2B608ADB}">
                <a16:predDERef xmlns:a16="http://schemas.microsoft.com/office/drawing/2014/main" pre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707650"/>
              </p:ext>
            </p:extLst>
          </p:nvPr>
        </p:nvGraphicFramePr>
        <p:xfrm>
          <a:off x="3882682" y="1132448"/>
          <a:ext cx="5085472" cy="3636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1445025" y="201950"/>
            <a:ext cx="70269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071"/>
              <a:buFont typeface="Georgia"/>
              <a:buNone/>
            </a:pPr>
            <a:r>
              <a:rPr lang="pt-BR" sz="3111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Maiores Receitas Corrente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2º Quadrimestre - </a:t>
            </a:r>
            <a:r>
              <a:rPr lang="pt-BR" sz="2000" dirty="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Comparativo 2025x2024</a:t>
            </a:r>
            <a:endParaRPr sz="3500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6" name="Google Shape;156;p24"/>
          <p:cNvGraphicFramePr/>
          <p:nvPr>
            <p:extLst>
              <p:ext uri="{D42A27DB-BD31-4B8C-83A1-F6EECF244321}">
                <p14:modId xmlns:p14="http://schemas.microsoft.com/office/powerpoint/2010/main" val="1200508173"/>
              </p:ext>
            </p:extLst>
          </p:nvPr>
        </p:nvGraphicFramePr>
        <p:xfrm>
          <a:off x="607102" y="1102022"/>
          <a:ext cx="7929796" cy="2802775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647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6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1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7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highlight>
                            <a:schemeClr val="accent6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TRIBUTO BRUTO (s/ retenções)</a:t>
                      </a:r>
                      <a:endParaRPr sz="1000" b="1" dirty="0">
                        <a:highlight>
                          <a:schemeClr val="accent6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2025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2025X2024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DO TOTAL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ORIGEM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FPM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36.207.211,77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33.252.974,80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8,88%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28,99%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FEDERAL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ICMS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26.759.577,45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21.878.184,03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22,31%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21,42%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ESTADUAL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(FUNDEB)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19.475.952,73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18.068.440,98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7,79%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15,59%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FUNDEB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ISS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6.659.331,26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5.551.371,31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19,96%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5,33%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MUNICIPAL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IPVA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5.277.728,32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5.419.342,61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-2,61%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4,23%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ESTADUAL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IPTU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5.113.337,51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4.860.371,43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5,20%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4,09%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MUNICIPAL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SAUDE - FEDERAL TRANSF RECURSOS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4.344.876,87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5.202.661,58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-16,49%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3,48%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FEDERAL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RECEITA PATRIMONIAL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4.337.845,51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2.513.033,15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72,61%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3,47%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VARIOS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IMPOSTO DE RENDA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4.060.099,31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3.701.031,63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9,70%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MUNICIPAL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COSIP  (F.507)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2.635.995,03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2.175.548,95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21,16%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MUNICIPAL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57" name="Google Shape;157;p24"/>
          <p:cNvGraphicFramePr/>
          <p:nvPr>
            <p:extLst>
              <p:ext uri="{D42A27DB-BD31-4B8C-83A1-F6EECF244321}">
                <p14:modId xmlns:p14="http://schemas.microsoft.com/office/powerpoint/2010/main" val="1198808469"/>
              </p:ext>
            </p:extLst>
          </p:nvPr>
        </p:nvGraphicFramePr>
        <p:xfrm>
          <a:off x="1290849" y="4099504"/>
          <a:ext cx="7246049" cy="240149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26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7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14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GERAL </a:t>
                      </a:r>
                      <a:endParaRPr sz="1100" b="1" dirty="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124.907.116,02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111.671.400,52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2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11,85%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13.235.715,50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9649</TotalTime>
  <Words>2726</Words>
  <Application>Microsoft Office PowerPoint</Application>
  <PresentationFormat>Apresentação na tela (16:9)</PresentationFormat>
  <Paragraphs>945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Roboto</vt:lpstr>
      <vt:lpstr>Calibri</vt:lpstr>
      <vt:lpstr>Montserrat</vt:lpstr>
      <vt:lpstr>Oswald</vt:lpstr>
      <vt:lpstr>Arial</vt:lpstr>
      <vt:lpstr>Georgia</vt:lpstr>
      <vt:lpstr>Simple Light</vt:lpstr>
      <vt:lpstr>1_Simple Light</vt:lpstr>
      <vt:lpstr>Apresentação do PowerPoint</vt:lpstr>
      <vt:lpstr>Legislação vigente</vt:lpstr>
      <vt:lpstr>Fundamento Legal</vt:lpstr>
      <vt:lpstr>Objetivos da Audiência</vt:lpstr>
      <vt:lpstr>Análise da Receita  2º Quadrimestre 2025</vt:lpstr>
      <vt:lpstr>Apresentação do PowerPoint</vt:lpstr>
      <vt:lpstr>Previsto x Realizado 2º Quadrimestre 2025 (Prefeitura Receita Corrente)</vt:lpstr>
      <vt:lpstr>Origem da Receita Corrente 2º Quadrimestre 2025 (Prefeitura)</vt:lpstr>
      <vt:lpstr>Maiores Receitas Corrente 2º Quadrimestre - Comparativo 2025x2024</vt:lpstr>
      <vt:lpstr>Composição da Receita Corrente 2º Quadrimestre 2025 (Prefeitura)</vt:lpstr>
      <vt:lpstr>II - DESPESAS</vt:lpstr>
      <vt:lpstr>Total das despesas por Natureza 2º Quadrimestre 2025 (Prefeitura)</vt:lpstr>
      <vt:lpstr>Despesa Liquidada Total 2º Quadrimestre 2025 (Prefeitura)</vt:lpstr>
      <vt:lpstr>Orçado Inicial x Realizado por Secretaria 2º Quadrimestre 2025 - (todos os recursos)</vt:lpstr>
      <vt:lpstr>Despesa Liquidada p/ Secretaria 2º Quadrimestre 2025 – (Todos os Recursos)</vt:lpstr>
      <vt:lpstr>Orçado Inicial x Realizado por Secretaria 2º Quadrimestre 2025 - (Recursos Livres)</vt:lpstr>
      <vt:lpstr>Despesa Liquidada p/ Secretaria 2º Quadrimestre 2025 – (Recursos Livres)</vt:lpstr>
      <vt:lpstr>Apresentação do PowerPoint</vt:lpstr>
      <vt:lpstr>Apresentação do PowerPoint</vt:lpstr>
      <vt:lpstr>Apresentação do PowerPoint</vt:lpstr>
      <vt:lpstr>Apresentação do PowerPoint</vt:lpstr>
      <vt:lpstr>Índice de Pessoal - Executivo Gráfico de Acompanhamento</vt:lpstr>
      <vt:lpstr>Precatórios 2º Quadrimestre 2025</vt:lpstr>
      <vt:lpstr>Apresentação do PowerPoint</vt:lpstr>
      <vt:lpstr>Balanço atual Plano Previdenciário 2º Quadrimestre 2025 - (Cálculo Atuarial - Base 31/12/2024)</vt:lpstr>
      <vt:lpstr> Emendas Individuais do Legislativo  </vt:lpstr>
      <vt:lpstr> Emendas Individuais do Legislativo  </vt:lpstr>
      <vt:lpstr> Emendas Individuais do Legislativo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(2º QUADRIMESTRE DE 2021)</dc:title>
  <dc:creator>Thiago Worms</dc:creator>
  <cp:lastModifiedBy>Tati Izabele</cp:lastModifiedBy>
  <cp:revision>237</cp:revision>
  <dcterms:modified xsi:type="dcterms:W3CDTF">2025-09-29T18:07:22Z</dcterms:modified>
</cp:coreProperties>
</file>